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8" r:id="rId4"/>
    <p:sldMasterId id="2147483769" r:id="rId5"/>
    <p:sldMasterId id="2147483770" r:id="rId6"/>
    <p:sldMasterId id="2147483771" r:id="rId7"/>
    <p:sldMasterId id="2147483772" r:id="rId8"/>
    <p:sldMasterId id="2147483773" r:id="rId9"/>
    <p:sldMasterId id="2147483774" r:id="rId10"/>
    <p:sldMasterId id="2147483775" r:id="rId11"/>
    <p:sldMasterId id="2147483776" r:id="rId12"/>
    <p:sldMasterId id="2147483777" r:id="rId13"/>
    <p:sldMasterId id="2147483778" r:id="rId14"/>
    <p:sldMasterId id="2147483779" r:id="rId15"/>
    <p:sldMasterId id="2147483780" r:id="rId16"/>
    <p:sldMasterId id="2147483781" r:id="rId17"/>
    <p:sldMasterId id="2147483782" r:id="rId18"/>
    <p:sldMasterId id="2147483783" r:id="rId19"/>
  </p:sldMasterIdLst>
  <p:notesMasterIdLst>
    <p:notesMasterId r:id="rId20"/>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6" r:id="rId71"/>
    <p:sldId id="307" r:id="rId72"/>
    <p:sldId id="308" r:id="rId73"/>
    <p:sldId id="309" r:id="rId74"/>
    <p:sldId id="310" r:id="rId75"/>
    <p:sldId id="311" r:id="rId76"/>
    <p:sldId id="312" r:id="rId77"/>
    <p:sldId id="313" r:id="rId78"/>
    <p:sldId id="314" r:id="rId79"/>
    <p:sldId id="315" r:id="rId80"/>
    <p:sldId id="316" r:id="rId81"/>
    <p:sldId id="317" r:id="rId82"/>
    <p:sldId id="318" r:id="rId83"/>
    <p:sldId id="319" r:id="rId84"/>
  </p:sldIdLst>
  <p:sldSz cy="6858000" cx="9144000"/>
  <p:notesSz cx="6724650" cy="9774225"/>
  <p:embeddedFontLst>
    <p:embeddedFont>
      <p:font typeface="Arial Narrow"/>
      <p:regular r:id="rId85"/>
      <p:bold r:id="rId86"/>
      <p:italic r:id="rId87"/>
      <p:boldItalic r:id="rId88"/>
    </p:embeddedFont>
    <p:embeddedFont>
      <p:font typeface="Tahoma"/>
      <p:regular r:id="rId89"/>
      <p:bold r:id="rId90"/>
    </p:embeddedFont>
    <p:embeddedFont>
      <p:font typeface="Helvetica Neue"/>
      <p:regular r:id="rId91"/>
      <p:bold r:id="rId92"/>
      <p:italic r:id="rId93"/>
      <p:boldItalic r:id="rId94"/>
    </p:embeddedFont>
    <p:embeddedFont>
      <p:font typeface="Arial Black"/>
      <p:regular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079">
          <p15:clr>
            <a:srgbClr val="000000"/>
          </p15:clr>
        </p15:guide>
        <p15:guide id="2" pos="2118">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79" orient="horz"/>
        <p:guide pos="2118"/>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0.xml"/><Relationship Id="rId84" Type="http://schemas.openxmlformats.org/officeDocument/2006/relationships/slide" Target="slides/slide64.xml"/><Relationship Id="rId83" Type="http://schemas.openxmlformats.org/officeDocument/2006/relationships/slide" Target="slides/slide63.xml"/><Relationship Id="rId42" Type="http://schemas.openxmlformats.org/officeDocument/2006/relationships/slide" Target="slides/slide22.xml"/><Relationship Id="rId86" Type="http://schemas.openxmlformats.org/officeDocument/2006/relationships/font" Target="fonts/ArialNarrow-bold.fntdata"/><Relationship Id="rId41" Type="http://schemas.openxmlformats.org/officeDocument/2006/relationships/slide" Target="slides/slide21.xml"/><Relationship Id="rId85" Type="http://schemas.openxmlformats.org/officeDocument/2006/relationships/font" Target="fonts/ArialNarrow-regular.fntdata"/><Relationship Id="rId44" Type="http://schemas.openxmlformats.org/officeDocument/2006/relationships/slide" Target="slides/slide24.xml"/><Relationship Id="rId88" Type="http://schemas.openxmlformats.org/officeDocument/2006/relationships/font" Target="fonts/ArialNarrow-boldItalic.fntdata"/><Relationship Id="rId43" Type="http://schemas.openxmlformats.org/officeDocument/2006/relationships/slide" Target="slides/slide23.xml"/><Relationship Id="rId87" Type="http://schemas.openxmlformats.org/officeDocument/2006/relationships/font" Target="fonts/ArialNarrow-italic.fntdata"/><Relationship Id="rId46" Type="http://schemas.openxmlformats.org/officeDocument/2006/relationships/slide" Target="slides/slide26.xml"/><Relationship Id="rId45" Type="http://schemas.openxmlformats.org/officeDocument/2006/relationships/slide" Target="slides/slide25.xml"/><Relationship Id="rId89" Type="http://schemas.openxmlformats.org/officeDocument/2006/relationships/font" Target="fonts/Tahoma-regular.fntdata"/><Relationship Id="rId80" Type="http://schemas.openxmlformats.org/officeDocument/2006/relationships/slide" Target="slides/slide60.xml"/><Relationship Id="rId82" Type="http://schemas.openxmlformats.org/officeDocument/2006/relationships/slide" Target="slides/slide62.xml"/><Relationship Id="rId81" Type="http://schemas.openxmlformats.org/officeDocument/2006/relationships/slide" Target="slides/slide61.xml"/><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28.xml"/><Relationship Id="rId47" Type="http://schemas.openxmlformats.org/officeDocument/2006/relationships/slide" Target="slides/slide27.xml"/><Relationship Id="rId49" Type="http://schemas.openxmlformats.org/officeDocument/2006/relationships/slide" Target="slides/slide2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3.xml"/><Relationship Id="rId72" Type="http://schemas.openxmlformats.org/officeDocument/2006/relationships/slide" Target="slides/slide52.xml"/><Relationship Id="rId31" Type="http://schemas.openxmlformats.org/officeDocument/2006/relationships/slide" Target="slides/slide11.xml"/><Relationship Id="rId75" Type="http://schemas.openxmlformats.org/officeDocument/2006/relationships/slide" Target="slides/slide55.xml"/><Relationship Id="rId30" Type="http://schemas.openxmlformats.org/officeDocument/2006/relationships/slide" Target="slides/slide10.xml"/><Relationship Id="rId74" Type="http://schemas.openxmlformats.org/officeDocument/2006/relationships/slide" Target="slides/slide54.xml"/><Relationship Id="rId33" Type="http://schemas.openxmlformats.org/officeDocument/2006/relationships/slide" Target="slides/slide13.xml"/><Relationship Id="rId77" Type="http://schemas.openxmlformats.org/officeDocument/2006/relationships/slide" Target="slides/slide57.xml"/><Relationship Id="rId32" Type="http://schemas.openxmlformats.org/officeDocument/2006/relationships/slide" Target="slides/slide12.xml"/><Relationship Id="rId76" Type="http://schemas.openxmlformats.org/officeDocument/2006/relationships/slide" Target="slides/slide56.xml"/><Relationship Id="rId35" Type="http://schemas.openxmlformats.org/officeDocument/2006/relationships/slide" Target="slides/slide15.xml"/><Relationship Id="rId79" Type="http://schemas.openxmlformats.org/officeDocument/2006/relationships/slide" Target="slides/slide59.xml"/><Relationship Id="rId34" Type="http://schemas.openxmlformats.org/officeDocument/2006/relationships/slide" Target="slides/slide14.xml"/><Relationship Id="rId78" Type="http://schemas.openxmlformats.org/officeDocument/2006/relationships/slide" Target="slides/slide58.xml"/><Relationship Id="rId71" Type="http://schemas.openxmlformats.org/officeDocument/2006/relationships/slide" Target="slides/slide51.xml"/><Relationship Id="rId70" Type="http://schemas.openxmlformats.org/officeDocument/2006/relationships/slide" Target="slides/slide50.xml"/><Relationship Id="rId37" Type="http://schemas.openxmlformats.org/officeDocument/2006/relationships/slide" Target="slides/slide17.xml"/><Relationship Id="rId36" Type="http://schemas.openxmlformats.org/officeDocument/2006/relationships/slide" Target="slides/slide16.xml"/><Relationship Id="rId39" Type="http://schemas.openxmlformats.org/officeDocument/2006/relationships/slide" Target="slides/slide19.xml"/><Relationship Id="rId38" Type="http://schemas.openxmlformats.org/officeDocument/2006/relationships/slide" Target="slides/slide18.xml"/><Relationship Id="rId62" Type="http://schemas.openxmlformats.org/officeDocument/2006/relationships/slide" Target="slides/slide42.xml"/><Relationship Id="rId61" Type="http://schemas.openxmlformats.org/officeDocument/2006/relationships/slide" Target="slides/slide41.xml"/><Relationship Id="rId20" Type="http://schemas.openxmlformats.org/officeDocument/2006/relationships/notesMaster" Target="notesMasters/notesMaster1.xml"/><Relationship Id="rId64" Type="http://schemas.openxmlformats.org/officeDocument/2006/relationships/slide" Target="slides/slide44.xml"/><Relationship Id="rId63" Type="http://schemas.openxmlformats.org/officeDocument/2006/relationships/slide" Target="slides/slide43.xml"/><Relationship Id="rId22" Type="http://schemas.openxmlformats.org/officeDocument/2006/relationships/slide" Target="slides/slide2.xml"/><Relationship Id="rId66" Type="http://schemas.openxmlformats.org/officeDocument/2006/relationships/slide" Target="slides/slide46.xml"/><Relationship Id="rId21" Type="http://schemas.openxmlformats.org/officeDocument/2006/relationships/slide" Target="slides/slide1.xml"/><Relationship Id="rId65" Type="http://schemas.openxmlformats.org/officeDocument/2006/relationships/slide" Target="slides/slide45.xml"/><Relationship Id="rId24" Type="http://schemas.openxmlformats.org/officeDocument/2006/relationships/slide" Target="slides/slide4.xml"/><Relationship Id="rId68" Type="http://schemas.openxmlformats.org/officeDocument/2006/relationships/slide" Target="slides/slide48.xml"/><Relationship Id="rId23" Type="http://schemas.openxmlformats.org/officeDocument/2006/relationships/slide" Target="slides/slide3.xml"/><Relationship Id="rId67" Type="http://schemas.openxmlformats.org/officeDocument/2006/relationships/slide" Target="slides/slide47.xml"/><Relationship Id="rId60" Type="http://schemas.openxmlformats.org/officeDocument/2006/relationships/slide" Target="slides/slide40.xml"/><Relationship Id="rId26" Type="http://schemas.openxmlformats.org/officeDocument/2006/relationships/slide" Target="slides/slide6.xml"/><Relationship Id="rId25" Type="http://schemas.openxmlformats.org/officeDocument/2006/relationships/slide" Target="slides/slide5.xml"/><Relationship Id="rId69" Type="http://schemas.openxmlformats.org/officeDocument/2006/relationships/slide" Target="slides/slide49.xml"/><Relationship Id="rId28" Type="http://schemas.openxmlformats.org/officeDocument/2006/relationships/slide" Target="slides/slide8.xml"/><Relationship Id="rId27" Type="http://schemas.openxmlformats.org/officeDocument/2006/relationships/slide" Target="slides/slide7.xml"/><Relationship Id="rId29" Type="http://schemas.openxmlformats.org/officeDocument/2006/relationships/slide" Target="slides/slide9.xml"/><Relationship Id="rId51" Type="http://schemas.openxmlformats.org/officeDocument/2006/relationships/slide" Target="slides/slide31.xml"/><Relationship Id="rId95" Type="http://schemas.openxmlformats.org/officeDocument/2006/relationships/font" Target="fonts/ArialBlack-regular.fntdata"/><Relationship Id="rId50" Type="http://schemas.openxmlformats.org/officeDocument/2006/relationships/slide" Target="slides/slide30.xml"/><Relationship Id="rId94" Type="http://schemas.openxmlformats.org/officeDocument/2006/relationships/font" Target="fonts/HelveticaNeue-boldItalic.fntdata"/><Relationship Id="rId53" Type="http://schemas.openxmlformats.org/officeDocument/2006/relationships/slide" Target="slides/slide33.xml"/><Relationship Id="rId52" Type="http://schemas.openxmlformats.org/officeDocument/2006/relationships/slide" Target="slides/slide32.xml"/><Relationship Id="rId11" Type="http://schemas.openxmlformats.org/officeDocument/2006/relationships/slideMaster" Target="slideMasters/slideMaster8.xml"/><Relationship Id="rId55" Type="http://schemas.openxmlformats.org/officeDocument/2006/relationships/slide" Target="slides/slide35.xml"/><Relationship Id="rId10" Type="http://schemas.openxmlformats.org/officeDocument/2006/relationships/slideMaster" Target="slideMasters/slideMaster7.xml"/><Relationship Id="rId54" Type="http://schemas.openxmlformats.org/officeDocument/2006/relationships/slide" Target="slides/slide34.xml"/><Relationship Id="rId13" Type="http://schemas.openxmlformats.org/officeDocument/2006/relationships/slideMaster" Target="slideMasters/slideMaster10.xml"/><Relationship Id="rId57" Type="http://schemas.openxmlformats.org/officeDocument/2006/relationships/slide" Target="slides/slide37.xml"/><Relationship Id="rId12" Type="http://schemas.openxmlformats.org/officeDocument/2006/relationships/slideMaster" Target="slideMasters/slideMaster9.xml"/><Relationship Id="rId56" Type="http://schemas.openxmlformats.org/officeDocument/2006/relationships/slide" Target="slides/slide36.xml"/><Relationship Id="rId91" Type="http://schemas.openxmlformats.org/officeDocument/2006/relationships/font" Target="fonts/HelveticaNeue-regular.fntdata"/><Relationship Id="rId90" Type="http://schemas.openxmlformats.org/officeDocument/2006/relationships/font" Target="fonts/Tahoma-bold.fntdata"/><Relationship Id="rId93" Type="http://schemas.openxmlformats.org/officeDocument/2006/relationships/font" Target="fonts/HelveticaNeue-italic.fntdata"/><Relationship Id="rId92" Type="http://schemas.openxmlformats.org/officeDocument/2006/relationships/font" Target="fonts/HelveticaNeue-bold.fntdata"/><Relationship Id="rId15" Type="http://schemas.openxmlformats.org/officeDocument/2006/relationships/slideMaster" Target="slideMasters/slideMaster12.xml"/><Relationship Id="rId59" Type="http://schemas.openxmlformats.org/officeDocument/2006/relationships/slide" Target="slides/slide39.xml"/><Relationship Id="rId14" Type="http://schemas.openxmlformats.org/officeDocument/2006/relationships/slideMaster" Target="slideMasters/slideMaster11.xml"/><Relationship Id="rId58" Type="http://schemas.openxmlformats.org/officeDocument/2006/relationships/slide" Target="slides/slide38.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8" Type="http://schemas.openxmlformats.org/officeDocument/2006/relationships/slideMaster" Target="slideMasters/slideMaster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14650" cy="4889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08412" y="0"/>
            <a:ext cx="2914650" cy="4889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283700"/>
            <a:ext cx="2914650" cy="4889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7" name="Google Shape;1107;p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0: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4" name="Google Shape;1204;p1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11: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215" name="Google Shape;1215;p11: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6" name="Google Shape;1216;p11:notes"/>
          <p:cNvSpPr txBox="1"/>
          <p:nvPr>
            <p:ph idx="1" type="body"/>
          </p:nvPr>
        </p:nvSpPr>
        <p:spPr>
          <a:xfrm>
            <a:off x="673100" y="4643437"/>
            <a:ext cx="5378450" cy="4397375"/>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217" name="Google Shape;1217;p11:notes"/>
          <p:cNvSpPr txBox="1"/>
          <p:nvPr/>
        </p:nvSpPr>
        <p:spPr>
          <a:xfrm>
            <a:off x="3808413" y="9283700"/>
            <a:ext cx="2914650" cy="48895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12:notes"/>
          <p:cNvSpPr txBox="1"/>
          <p:nvPr>
            <p:ph idx="12" type="sldNum"/>
          </p:nvPr>
        </p:nvSpPr>
        <p:spPr>
          <a:xfrm>
            <a:off x="3808412" y="9283700"/>
            <a:ext cx="2914500" cy="489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225" name="Google Shape;1225;p12: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6" name="Google Shape;1226;p12:notes"/>
          <p:cNvSpPr txBox="1"/>
          <p:nvPr>
            <p:ph idx="1" type="body"/>
          </p:nvPr>
        </p:nvSpPr>
        <p:spPr>
          <a:xfrm>
            <a:off x="673100" y="4643437"/>
            <a:ext cx="5378400" cy="4397400"/>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227" name="Google Shape;1227;p12:notes"/>
          <p:cNvSpPr txBox="1"/>
          <p:nvPr/>
        </p:nvSpPr>
        <p:spPr>
          <a:xfrm>
            <a:off x="3808413" y="9283700"/>
            <a:ext cx="2914500" cy="4890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13:notes"/>
          <p:cNvSpPr txBox="1"/>
          <p:nvPr>
            <p:ph idx="12" type="sldNum"/>
          </p:nvPr>
        </p:nvSpPr>
        <p:spPr>
          <a:xfrm>
            <a:off x="3808412" y="9283700"/>
            <a:ext cx="2914500" cy="489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235" name="Google Shape;1235;p13: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6" name="Google Shape;1236;p13:notes"/>
          <p:cNvSpPr txBox="1"/>
          <p:nvPr>
            <p:ph idx="1" type="body"/>
          </p:nvPr>
        </p:nvSpPr>
        <p:spPr>
          <a:xfrm>
            <a:off x="673100" y="4643437"/>
            <a:ext cx="5378400" cy="4397400"/>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237" name="Google Shape;1237;p13:notes"/>
          <p:cNvSpPr txBox="1"/>
          <p:nvPr/>
        </p:nvSpPr>
        <p:spPr>
          <a:xfrm>
            <a:off x="3808413" y="9283700"/>
            <a:ext cx="2914500" cy="4890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p14: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245" name="Google Shape;1245;p14: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6" name="Google Shape;1246;p14:notes"/>
          <p:cNvSpPr txBox="1"/>
          <p:nvPr>
            <p:ph idx="1" type="body"/>
          </p:nvPr>
        </p:nvSpPr>
        <p:spPr>
          <a:xfrm>
            <a:off x="673100" y="4643437"/>
            <a:ext cx="5378450" cy="4397375"/>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247" name="Google Shape;1247;p14:notes"/>
          <p:cNvSpPr txBox="1"/>
          <p:nvPr/>
        </p:nvSpPr>
        <p:spPr>
          <a:xfrm>
            <a:off x="3808413" y="9283700"/>
            <a:ext cx="2914650" cy="48895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cd9fa129a8_2_0:notes"/>
          <p:cNvSpPr txBox="1"/>
          <p:nvPr>
            <p:ph idx="12" type="sldNum"/>
          </p:nvPr>
        </p:nvSpPr>
        <p:spPr>
          <a:xfrm>
            <a:off x="3808412" y="9283700"/>
            <a:ext cx="2914500" cy="489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255" name="Google Shape;1255;gcd9fa129a8_2_0:notes"/>
          <p:cNvSpPr/>
          <p:nvPr>
            <p:ph idx="2" type="sldImg"/>
          </p:nvPr>
        </p:nvSpPr>
        <p:spPr>
          <a:xfrm>
            <a:off x="920750" y="733425"/>
            <a:ext cx="4886400" cy="3665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6" name="Google Shape;1256;gcd9fa129a8_2_0:notes"/>
          <p:cNvSpPr txBox="1"/>
          <p:nvPr>
            <p:ph idx="1" type="body"/>
          </p:nvPr>
        </p:nvSpPr>
        <p:spPr>
          <a:xfrm>
            <a:off x="673100" y="4643437"/>
            <a:ext cx="5378400" cy="4397400"/>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257" name="Google Shape;1257;gcd9fa129a8_2_0:notes"/>
          <p:cNvSpPr txBox="1"/>
          <p:nvPr/>
        </p:nvSpPr>
        <p:spPr>
          <a:xfrm>
            <a:off x="3808413" y="9283700"/>
            <a:ext cx="2914500" cy="4890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p1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3" name="Google Shape;1273;p1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7: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2" name="Google Shape;1282;p1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8: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p1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16" name="Google Shape;111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7" name="Google Shape;111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19: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3" name="Google Shape;1303;p1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20: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1" name="Google Shape;1311;p2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2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0" name="Google Shape;1320;p2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2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9" name="Google Shape;1329;p2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2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9" name="Google Shape;1339;p2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24: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0" name="Google Shape;1350;p2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p2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2" name="Google Shape;1362;p2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2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p2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27: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3" name="Google Shape;1383;p2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28: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3" name="Google Shape;1393;p2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7" name="Google Shape;1127;p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29: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5" name="Google Shape;1405;p2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p30: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6" name="Google Shape;1416;p3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3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8" name="Google Shape;1428;p3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p3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p3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3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8" name="Google Shape;1448;p3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34: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8" name="Google Shape;1458;p3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3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8" name="Google Shape;1468;p3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3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8" name="Google Shape;1478;p3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37: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9" name="Google Shape;1489;p3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38: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8" name="Google Shape;1498;p3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36" name="Google Shape;1136;p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39: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9" name="Google Shape;1509;p3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40: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0" name="Google Shape;1520;p4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4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1" name="Google Shape;1531;p4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4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3" name="Google Shape;1543;p4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4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4" name="Google Shape;1554;p4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p44: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576" name="Google Shape;1576;p4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7" name="Google Shape;1577;p44: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4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4" name="Google Shape;1584;p4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4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3" name="Google Shape;1593;p4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47: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2" name="Google Shape;1602;p4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48: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0" name="Google Shape;1610;p4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43" name="Google Shape;1143;p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49: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0" name="Google Shape;1620;p4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50: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1" name="Google Shape;1631;p5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p5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9" name="Google Shape;1639;p5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p5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8" name="Google Shape;1648;p5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p5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7" name="Google Shape;1657;p5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8" name="Google Shape;1658;p53: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54: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6" name="Google Shape;1666;p5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p5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8" name="Google Shape;1678;p5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p5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8" name="Google Shape;1688;p5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p5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9" name="Google Shape;1699;p57: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0" name="Google Shape;1700;p57: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p58: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8" name="Google Shape;1708;p5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6: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52" name="Google Shape;1152;p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3" name="Google Shape;1153;p6: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925" lIns="91850" spcFirstLastPara="1" rIns="91850" wrap="square" tIns="45925">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59: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719" name="Google Shape;1719;p59:notes"/>
          <p:cNvSpPr/>
          <p:nvPr>
            <p:ph idx="2" type="sldImg"/>
          </p:nvPr>
        </p:nvSpPr>
        <p:spPr>
          <a:xfrm>
            <a:off x="1144588"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0" name="Google Shape;1720;p59:notes"/>
          <p:cNvSpPr txBox="1"/>
          <p:nvPr>
            <p:ph idx="1" type="body"/>
          </p:nvPr>
        </p:nvSpPr>
        <p:spPr>
          <a:xfrm>
            <a:off x="673100" y="4643437"/>
            <a:ext cx="5378450" cy="4397375"/>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721" name="Google Shape;1721;p59:notes"/>
          <p:cNvSpPr txBox="1"/>
          <p:nvPr/>
        </p:nvSpPr>
        <p:spPr>
          <a:xfrm>
            <a:off x="3884613" y="8685213"/>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p60: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29" name="Google Shape;172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p61: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38" name="Google Shape;173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6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2" name="Google Shape;1752;p6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p6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1" name="Google Shape;1761;p6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76" name="Google Shape;1176;p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85" name="Google Shape;1185;p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9" name="Shape 99"/>
        <p:cNvGrpSpPr/>
        <p:nvPr/>
      </p:nvGrpSpPr>
      <p:grpSpPr>
        <a:xfrm>
          <a:off x="0" y="0"/>
          <a:ext cx="0" cy="0"/>
          <a:chOff x="0" y="0"/>
          <a:chExt cx="0" cy="0"/>
        </a:xfrm>
      </p:grpSpPr>
      <p:sp>
        <p:nvSpPr>
          <p:cNvPr id="100" name="Google Shape;1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2" name="Google Shape;102;p1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3" name="Google Shape;103;p1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4" name="Google Shape;104;p1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5" name="Google Shape;10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933" name="Shape 933"/>
        <p:cNvGrpSpPr/>
        <p:nvPr/>
      </p:nvGrpSpPr>
      <p:grpSpPr>
        <a:xfrm>
          <a:off x="0" y="0"/>
          <a:ext cx="0" cy="0"/>
          <a:chOff x="0" y="0"/>
          <a:chExt cx="0" cy="0"/>
        </a:xfrm>
      </p:grpSpPr>
      <p:sp>
        <p:nvSpPr>
          <p:cNvPr id="934" name="Google Shape;934;p1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5" name="Google Shape;935;p1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44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936" name="Google Shape;936;p1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7" name="Google Shape;937;p1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8" name="Google Shape;938;p1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939" name="Shape 939"/>
        <p:cNvGrpSpPr/>
        <p:nvPr/>
      </p:nvGrpSpPr>
      <p:grpSpPr>
        <a:xfrm>
          <a:off x="0" y="0"/>
          <a:ext cx="0" cy="0"/>
          <a:chOff x="0" y="0"/>
          <a:chExt cx="0" cy="0"/>
        </a:xfrm>
      </p:grpSpPr>
      <p:sp>
        <p:nvSpPr>
          <p:cNvPr id="940" name="Google Shape;940;p1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1" name="Google Shape;941;p11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942" name="Google Shape;942;p11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943" name="Google Shape;943;p1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4" name="Google Shape;944;p1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45" name="Google Shape;945;p1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46" name="Shape 946"/>
        <p:cNvGrpSpPr/>
        <p:nvPr/>
      </p:nvGrpSpPr>
      <p:grpSpPr>
        <a:xfrm>
          <a:off x="0" y="0"/>
          <a:ext cx="0" cy="0"/>
          <a:chOff x="0" y="0"/>
          <a:chExt cx="0" cy="0"/>
        </a:xfrm>
      </p:grpSpPr>
      <p:sp>
        <p:nvSpPr>
          <p:cNvPr id="947" name="Google Shape;947;p1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8" name="Google Shape;948;p11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949" name="Google Shape;949;p11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950" name="Google Shape;950;p11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951" name="Google Shape;951;p11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952" name="Google Shape;952;p1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3" name="Google Shape;953;p1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54" name="Google Shape;954;p1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55" name="Shape 955"/>
        <p:cNvGrpSpPr/>
        <p:nvPr/>
      </p:nvGrpSpPr>
      <p:grpSpPr>
        <a:xfrm>
          <a:off x="0" y="0"/>
          <a:ext cx="0" cy="0"/>
          <a:chOff x="0" y="0"/>
          <a:chExt cx="0" cy="0"/>
        </a:xfrm>
      </p:grpSpPr>
      <p:sp>
        <p:nvSpPr>
          <p:cNvPr id="956" name="Google Shape;956;p11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7" name="Google Shape;957;p1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8" name="Google Shape;958;p1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59" name="Google Shape;959;p1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960" name="Shape 960"/>
        <p:cNvGrpSpPr/>
        <p:nvPr/>
      </p:nvGrpSpPr>
      <p:grpSpPr>
        <a:xfrm>
          <a:off x="0" y="0"/>
          <a:ext cx="0" cy="0"/>
          <a:chOff x="0" y="0"/>
          <a:chExt cx="0" cy="0"/>
        </a:xfrm>
      </p:grpSpPr>
      <p:sp>
        <p:nvSpPr>
          <p:cNvPr id="961" name="Google Shape;961;p1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2" name="Google Shape;962;p1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70840" lvl="1" marL="914400" algn="l">
              <a:spcBef>
                <a:spcPts val="560"/>
              </a:spcBef>
              <a:spcAft>
                <a:spcPts val="0"/>
              </a:spcAft>
              <a:buSzPts val="224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963" name="Google Shape;963;p1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964" name="Google Shape;964;p1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5" name="Google Shape;965;p1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967" name="Shape 967"/>
        <p:cNvGrpSpPr/>
        <p:nvPr/>
      </p:nvGrpSpPr>
      <p:grpSpPr>
        <a:xfrm>
          <a:off x="0" y="0"/>
          <a:ext cx="0" cy="0"/>
          <a:chOff x="0" y="0"/>
          <a:chExt cx="0" cy="0"/>
        </a:xfrm>
      </p:grpSpPr>
      <p:sp>
        <p:nvSpPr>
          <p:cNvPr id="968" name="Google Shape;968;p1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9" name="Google Shape;969;p11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970" name="Google Shape;970;p1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971" name="Google Shape;971;p1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2" name="Google Shape;972;p1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73" name="Google Shape;973;p1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974" name="Shape 974"/>
        <p:cNvGrpSpPr/>
        <p:nvPr/>
      </p:nvGrpSpPr>
      <p:grpSpPr>
        <a:xfrm>
          <a:off x="0" y="0"/>
          <a:ext cx="0" cy="0"/>
          <a:chOff x="0" y="0"/>
          <a:chExt cx="0" cy="0"/>
        </a:xfrm>
      </p:grpSpPr>
      <p:sp>
        <p:nvSpPr>
          <p:cNvPr id="975" name="Google Shape;975;p1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20"/>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77" name="Google Shape;977;p1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8" name="Google Shape;978;p1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79" name="Google Shape;979;p1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980" name="Shape 980"/>
        <p:cNvGrpSpPr/>
        <p:nvPr/>
      </p:nvGrpSpPr>
      <p:grpSpPr>
        <a:xfrm>
          <a:off x="0" y="0"/>
          <a:ext cx="0" cy="0"/>
          <a:chOff x="0" y="0"/>
          <a:chExt cx="0" cy="0"/>
        </a:xfrm>
      </p:grpSpPr>
      <p:sp>
        <p:nvSpPr>
          <p:cNvPr id="981" name="Google Shape;981;p121"/>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2" name="Google Shape;982;p121"/>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83" name="Google Shape;983;p1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4" name="Google Shape;984;p1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85" name="Google Shape;985;p1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986" name="Shape 986"/>
        <p:cNvGrpSpPr/>
        <p:nvPr/>
      </p:nvGrpSpPr>
      <p:grpSpPr>
        <a:xfrm>
          <a:off x="0" y="0"/>
          <a:ext cx="0" cy="0"/>
          <a:chOff x="0" y="0"/>
          <a:chExt cx="0" cy="0"/>
        </a:xfrm>
      </p:grpSpPr>
      <p:sp>
        <p:nvSpPr>
          <p:cNvPr id="987" name="Google Shape;987;p12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8" name="Google Shape;988;p12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89" name="Google Shape;989;p12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90" name="Google Shape;990;p1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1" name="Google Shape;991;p1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92" name="Google Shape;992;p1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013" name="Shape 1013"/>
        <p:cNvGrpSpPr/>
        <p:nvPr/>
      </p:nvGrpSpPr>
      <p:grpSpPr>
        <a:xfrm>
          <a:off x="0" y="0"/>
          <a:ext cx="0" cy="0"/>
          <a:chOff x="0" y="0"/>
          <a:chExt cx="0" cy="0"/>
        </a:xfrm>
      </p:grpSpPr>
      <p:sp>
        <p:nvSpPr>
          <p:cNvPr id="1014" name="Google Shape;1014;p124"/>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5" name="Google Shape;1015;p124"/>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1016" name="Google Shape;1016;p12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7" name="Google Shape;1017;p1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8" name="Google Shape;1018;p1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8" name="Shape 108"/>
        <p:cNvGrpSpPr/>
        <p:nvPr/>
      </p:nvGrpSpPr>
      <p:grpSpPr>
        <a:xfrm>
          <a:off x="0" y="0"/>
          <a:ext cx="0" cy="0"/>
          <a:chOff x="0" y="0"/>
          <a:chExt cx="0" cy="0"/>
        </a:xfrm>
      </p:grpSpPr>
      <p:sp>
        <p:nvSpPr>
          <p:cNvPr id="109" name="Google Shape;109;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1" name="Google Shape;111;p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2" name="Google Shape;11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035" name="Shape 1035"/>
        <p:cNvGrpSpPr/>
        <p:nvPr/>
      </p:nvGrpSpPr>
      <p:grpSpPr>
        <a:xfrm>
          <a:off x="0" y="0"/>
          <a:ext cx="0" cy="0"/>
          <a:chOff x="0" y="0"/>
          <a:chExt cx="0" cy="0"/>
        </a:xfrm>
      </p:grpSpPr>
      <p:sp>
        <p:nvSpPr>
          <p:cNvPr id="1036" name="Google Shape;1036;p1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7" name="Google Shape;1037;p1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38" name="Google Shape;1038;p12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039" name="Shape 1039"/>
        <p:cNvGrpSpPr/>
        <p:nvPr/>
      </p:nvGrpSpPr>
      <p:grpSpPr>
        <a:xfrm>
          <a:off x="0" y="0"/>
          <a:ext cx="0" cy="0"/>
          <a:chOff x="0" y="0"/>
          <a:chExt cx="0" cy="0"/>
        </a:xfrm>
      </p:grpSpPr>
      <p:sp>
        <p:nvSpPr>
          <p:cNvPr id="1040" name="Google Shape;1040;p12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1" name="Google Shape;1041;p12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42" name="Google Shape;1042;p1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3" name="Google Shape;1043;p1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12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1045" name="Shape 1045"/>
        <p:cNvGrpSpPr/>
        <p:nvPr/>
      </p:nvGrpSpPr>
      <p:grpSpPr>
        <a:xfrm>
          <a:off x="0" y="0"/>
          <a:ext cx="0" cy="0"/>
          <a:chOff x="0" y="0"/>
          <a:chExt cx="0" cy="0"/>
        </a:xfrm>
      </p:grpSpPr>
      <p:sp>
        <p:nvSpPr>
          <p:cNvPr id="1046" name="Google Shape;1046;p12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7" name="Google Shape;1047;p12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48" name="Google Shape;1048;p12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49" name="Google Shape;1049;p1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0" name="Google Shape;1050;p1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51" name="Google Shape;1051;p12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1052" name="Shape 1052"/>
        <p:cNvGrpSpPr/>
        <p:nvPr/>
      </p:nvGrpSpPr>
      <p:grpSpPr>
        <a:xfrm>
          <a:off x="0" y="0"/>
          <a:ext cx="0" cy="0"/>
          <a:chOff x="0" y="0"/>
          <a:chExt cx="0" cy="0"/>
        </a:xfrm>
      </p:grpSpPr>
      <p:sp>
        <p:nvSpPr>
          <p:cNvPr id="1053" name="Google Shape;1053;p12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4" name="Google Shape;1054;p12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55" name="Google Shape;1055;p1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6" name="Google Shape;1056;p1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57" name="Google Shape;1057;p12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058" name="Shape 1058"/>
        <p:cNvGrpSpPr/>
        <p:nvPr/>
      </p:nvGrpSpPr>
      <p:grpSpPr>
        <a:xfrm>
          <a:off x="0" y="0"/>
          <a:ext cx="0" cy="0"/>
          <a:chOff x="0" y="0"/>
          <a:chExt cx="0" cy="0"/>
        </a:xfrm>
      </p:grpSpPr>
      <p:sp>
        <p:nvSpPr>
          <p:cNvPr id="1059" name="Google Shape;1059;p13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0" name="Google Shape;1060;p130"/>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061" name="Google Shape;1061;p1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2" name="Google Shape;1062;p1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63" name="Google Shape;1063;p13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064" name="Shape 1064"/>
        <p:cNvGrpSpPr/>
        <p:nvPr/>
      </p:nvGrpSpPr>
      <p:grpSpPr>
        <a:xfrm>
          <a:off x="0" y="0"/>
          <a:ext cx="0" cy="0"/>
          <a:chOff x="0" y="0"/>
          <a:chExt cx="0" cy="0"/>
        </a:xfrm>
      </p:grpSpPr>
      <p:sp>
        <p:nvSpPr>
          <p:cNvPr id="1065" name="Google Shape;1065;p131"/>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6" name="Google Shape;1066;p13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067" name="Google Shape;1067;p131"/>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068" name="Google Shape;1068;p1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9" name="Google Shape;1069;p1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70" name="Google Shape;1070;p13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071" name="Shape 1071"/>
        <p:cNvGrpSpPr/>
        <p:nvPr/>
      </p:nvGrpSpPr>
      <p:grpSpPr>
        <a:xfrm>
          <a:off x="0" y="0"/>
          <a:ext cx="0" cy="0"/>
          <a:chOff x="0" y="0"/>
          <a:chExt cx="0" cy="0"/>
        </a:xfrm>
      </p:grpSpPr>
      <p:sp>
        <p:nvSpPr>
          <p:cNvPr id="1072" name="Google Shape;1072;p132"/>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3" name="Google Shape;1073;p132"/>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074" name="Google Shape;1074;p132"/>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075" name="Google Shape;1075;p1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6" name="Google Shape;1076;p1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77" name="Google Shape;1077;p13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078" name="Shape 1078"/>
        <p:cNvGrpSpPr/>
        <p:nvPr/>
      </p:nvGrpSpPr>
      <p:grpSpPr>
        <a:xfrm>
          <a:off x="0" y="0"/>
          <a:ext cx="0" cy="0"/>
          <a:chOff x="0" y="0"/>
          <a:chExt cx="0" cy="0"/>
        </a:xfrm>
      </p:grpSpPr>
      <p:sp>
        <p:nvSpPr>
          <p:cNvPr id="1079" name="Google Shape;1079;p13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0" name="Google Shape;1080;p1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1" name="Google Shape;1081;p1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82" name="Google Shape;1082;p13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083" name="Shape 1083"/>
        <p:cNvGrpSpPr/>
        <p:nvPr/>
      </p:nvGrpSpPr>
      <p:grpSpPr>
        <a:xfrm>
          <a:off x="0" y="0"/>
          <a:ext cx="0" cy="0"/>
          <a:chOff x="0" y="0"/>
          <a:chExt cx="0" cy="0"/>
        </a:xfrm>
      </p:grpSpPr>
      <p:sp>
        <p:nvSpPr>
          <p:cNvPr id="1084" name="Google Shape;1084;p1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5" name="Google Shape;1085;p134"/>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86" name="Google Shape;1086;p134"/>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87" name="Google Shape;1087;p134"/>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88" name="Google Shape;1088;p134"/>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89" name="Google Shape;1089;p1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0" name="Google Shape;1090;p1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91" name="Google Shape;1091;p13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92" name="Shape 1092"/>
        <p:cNvGrpSpPr/>
        <p:nvPr/>
      </p:nvGrpSpPr>
      <p:grpSpPr>
        <a:xfrm>
          <a:off x="0" y="0"/>
          <a:ext cx="0" cy="0"/>
          <a:chOff x="0" y="0"/>
          <a:chExt cx="0" cy="0"/>
        </a:xfrm>
      </p:grpSpPr>
      <p:sp>
        <p:nvSpPr>
          <p:cNvPr id="1093" name="Google Shape;1093;p13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4" name="Google Shape;1094;p13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095" name="Google Shape;1095;p13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096" name="Google Shape;1096;p1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7" name="Google Shape;1097;p1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98" name="Google Shape;1098;p13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15" name="Shape 115"/>
        <p:cNvGrpSpPr/>
        <p:nvPr/>
      </p:nvGrpSpPr>
      <p:grpSpPr>
        <a:xfrm>
          <a:off x="0" y="0"/>
          <a:ext cx="0" cy="0"/>
          <a:chOff x="0" y="0"/>
          <a:chExt cx="0" cy="0"/>
        </a:xfrm>
      </p:grpSpPr>
      <p:sp>
        <p:nvSpPr>
          <p:cNvPr id="116" name="Google Shape;116;p1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18" name="Google Shape;11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099" name="Shape 1099"/>
        <p:cNvGrpSpPr/>
        <p:nvPr/>
      </p:nvGrpSpPr>
      <p:grpSpPr>
        <a:xfrm>
          <a:off x="0" y="0"/>
          <a:ext cx="0" cy="0"/>
          <a:chOff x="0" y="0"/>
          <a:chExt cx="0" cy="0"/>
        </a:xfrm>
      </p:grpSpPr>
      <p:sp>
        <p:nvSpPr>
          <p:cNvPr id="1100" name="Google Shape;1100;p136"/>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1" name="Google Shape;1101;p136"/>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102" name="Google Shape;1102;p1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3" name="Google Shape;1103;p1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04" name="Google Shape;1104;p13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37" name="Shape 137"/>
        <p:cNvGrpSpPr/>
        <p:nvPr/>
      </p:nvGrpSpPr>
      <p:grpSpPr>
        <a:xfrm>
          <a:off x="0" y="0"/>
          <a:ext cx="0" cy="0"/>
          <a:chOff x="0" y="0"/>
          <a:chExt cx="0" cy="0"/>
        </a:xfrm>
      </p:grpSpPr>
      <p:sp>
        <p:nvSpPr>
          <p:cNvPr id="138" name="Google Shape;138;p1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0" name="Google Shape;140;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43" name="Shape 143"/>
        <p:cNvGrpSpPr/>
        <p:nvPr/>
      </p:nvGrpSpPr>
      <p:grpSpPr>
        <a:xfrm>
          <a:off x="0" y="0"/>
          <a:ext cx="0" cy="0"/>
          <a:chOff x="0" y="0"/>
          <a:chExt cx="0" cy="0"/>
        </a:xfrm>
      </p:grpSpPr>
      <p:sp>
        <p:nvSpPr>
          <p:cNvPr id="144" name="Google Shape;144;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147" name="Shape 147"/>
        <p:cNvGrpSpPr/>
        <p:nvPr/>
      </p:nvGrpSpPr>
      <p:grpSpPr>
        <a:xfrm>
          <a:off x="0" y="0"/>
          <a:ext cx="0" cy="0"/>
          <a:chOff x="0" y="0"/>
          <a:chExt cx="0" cy="0"/>
        </a:xfrm>
      </p:grpSpPr>
      <p:sp>
        <p:nvSpPr>
          <p:cNvPr id="148" name="Google Shape;148;p1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1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50" name="Google Shape;150;p1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51" name="Google Shape;151;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53" name="Google Shape;153;p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154" name="Shape 154"/>
        <p:cNvGrpSpPr/>
        <p:nvPr/>
      </p:nvGrpSpPr>
      <p:grpSpPr>
        <a:xfrm>
          <a:off x="0" y="0"/>
          <a:ext cx="0" cy="0"/>
          <a:chOff x="0" y="0"/>
          <a:chExt cx="0" cy="0"/>
        </a:xfrm>
      </p:grpSpPr>
      <p:sp>
        <p:nvSpPr>
          <p:cNvPr id="155" name="Google Shape;155;p1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1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57" name="Google Shape;157;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60" name="Shape 160"/>
        <p:cNvGrpSpPr/>
        <p:nvPr/>
      </p:nvGrpSpPr>
      <p:grpSpPr>
        <a:xfrm>
          <a:off x="0" y="0"/>
          <a:ext cx="0" cy="0"/>
          <a:chOff x="0" y="0"/>
          <a:chExt cx="0" cy="0"/>
        </a:xfrm>
      </p:grpSpPr>
      <p:sp>
        <p:nvSpPr>
          <p:cNvPr id="161" name="Google Shape;161;p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20"/>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63" name="Google Shape;163;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66" name="Shape 166"/>
        <p:cNvGrpSpPr/>
        <p:nvPr/>
      </p:nvGrpSpPr>
      <p:grpSpPr>
        <a:xfrm>
          <a:off x="0" y="0"/>
          <a:ext cx="0" cy="0"/>
          <a:chOff x="0" y="0"/>
          <a:chExt cx="0" cy="0"/>
        </a:xfrm>
      </p:grpSpPr>
      <p:sp>
        <p:nvSpPr>
          <p:cNvPr id="167" name="Google Shape;167;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2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69" name="Google Shape;169;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70" name="Google Shape;170;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73" name="Shape 173"/>
        <p:cNvGrpSpPr/>
        <p:nvPr/>
      </p:nvGrpSpPr>
      <p:grpSpPr>
        <a:xfrm>
          <a:off x="0" y="0"/>
          <a:ext cx="0" cy="0"/>
          <a:chOff x="0" y="0"/>
          <a:chExt cx="0" cy="0"/>
        </a:xfrm>
      </p:grpSpPr>
      <p:sp>
        <p:nvSpPr>
          <p:cNvPr id="174" name="Google Shape;174;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76" name="Google Shape;176;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77" name="Google Shape;177;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80" name="Shape 180"/>
        <p:cNvGrpSpPr/>
        <p:nvPr/>
      </p:nvGrpSpPr>
      <p:grpSpPr>
        <a:xfrm>
          <a:off x="0" y="0"/>
          <a:ext cx="0" cy="0"/>
          <a:chOff x="0" y="0"/>
          <a:chExt cx="0" cy="0"/>
        </a:xfrm>
      </p:grpSpPr>
      <p:sp>
        <p:nvSpPr>
          <p:cNvPr id="181" name="Google Shape;181;p2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85" name="Shape 185"/>
        <p:cNvGrpSpPr/>
        <p:nvPr/>
      </p:nvGrpSpPr>
      <p:grpSpPr>
        <a:xfrm>
          <a:off x="0" y="0"/>
          <a:ext cx="0" cy="0"/>
          <a:chOff x="0" y="0"/>
          <a:chExt cx="0" cy="0"/>
        </a:xfrm>
      </p:grpSpPr>
      <p:sp>
        <p:nvSpPr>
          <p:cNvPr id="186" name="Google Shape;18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8" name="Google Shape;188;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9" name="Google Shape;189;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90" name="Google Shape;190;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91" name="Google Shape;191;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94" name="Shape 194"/>
        <p:cNvGrpSpPr/>
        <p:nvPr/>
      </p:nvGrpSpPr>
      <p:grpSpPr>
        <a:xfrm>
          <a:off x="0" y="0"/>
          <a:ext cx="0" cy="0"/>
          <a:chOff x="0" y="0"/>
          <a:chExt cx="0" cy="0"/>
        </a:xfrm>
      </p:grpSpPr>
      <p:sp>
        <p:nvSpPr>
          <p:cNvPr id="195" name="Google Shape;195;p2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2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97" name="Google Shape;197;p2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98" name="Google Shape;198;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01" name="Shape 201"/>
        <p:cNvGrpSpPr/>
        <p:nvPr/>
      </p:nvGrpSpPr>
      <p:grpSpPr>
        <a:xfrm>
          <a:off x="0" y="0"/>
          <a:ext cx="0" cy="0"/>
          <a:chOff x="0" y="0"/>
          <a:chExt cx="0" cy="0"/>
        </a:xfrm>
      </p:grpSpPr>
      <p:sp>
        <p:nvSpPr>
          <p:cNvPr id="202" name="Google Shape;202;p2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2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204" name="Google Shape;204;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6" name="Google Shape;206;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223" name="Shape 223"/>
        <p:cNvGrpSpPr/>
        <p:nvPr/>
      </p:nvGrpSpPr>
      <p:grpSpPr>
        <a:xfrm>
          <a:off x="0" y="0"/>
          <a:ext cx="0" cy="0"/>
          <a:chOff x="0" y="0"/>
          <a:chExt cx="0" cy="0"/>
        </a:xfrm>
      </p:grpSpPr>
      <p:grpSp>
        <p:nvGrpSpPr>
          <p:cNvPr id="224" name="Google Shape;224;p28"/>
          <p:cNvGrpSpPr/>
          <p:nvPr/>
        </p:nvGrpSpPr>
        <p:grpSpPr>
          <a:xfrm>
            <a:off x="0" y="0"/>
            <a:ext cx="9144000" cy="6858000"/>
            <a:chOff x="0" y="0"/>
            <a:chExt cx="5760" cy="4320"/>
          </a:xfrm>
        </p:grpSpPr>
        <p:sp>
          <p:nvSpPr>
            <p:cNvPr id="225" name="Google Shape;225;p28"/>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6" name="Google Shape;226;p28"/>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27" name="Google Shape;227;p28"/>
            <p:cNvGrpSpPr/>
            <p:nvPr/>
          </p:nvGrpSpPr>
          <p:grpSpPr>
            <a:xfrm>
              <a:off x="0" y="672"/>
              <a:ext cx="1806" cy="1989"/>
              <a:chOff x="0" y="672"/>
              <a:chExt cx="1806" cy="1989"/>
            </a:xfrm>
          </p:grpSpPr>
          <p:sp>
            <p:nvSpPr>
              <p:cNvPr id="228" name="Google Shape;228;p28"/>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29" name="Google Shape;229;p28"/>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0" name="Google Shape;230;p28"/>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1" name="Google Shape;231;p28"/>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2" name="Google Shape;232;p28"/>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3" name="Google Shape;233;p28"/>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4" name="Google Shape;234;p28"/>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5" name="Google Shape;235;p28"/>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6" name="Google Shape;236;p28"/>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7" name="Google Shape;237;p28"/>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238" name="Google Shape;238;p28"/>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28"/>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240" name="Google Shape;240;p2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243" name="Shape 243"/>
        <p:cNvGrpSpPr/>
        <p:nvPr/>
      </p:nvGrpSpPr>
      <p:grpSpPr>
        <a:xfrm>
          <a:off x="0" y="0"/>
          <a:ext cx="0" cy="0"/>
          <a:chOff x="0" y="0"/>
          <a:chExt cx="0" cy="0"/>
        </a:xfrm>
      </p:grpSpPr>
      <p:sp>
        <p:nvSpPr>
          <p:cNvPr id="244" name="Google Shape;244;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46" name="Google Shape;246;p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47" name="Shape 247"/>
        <p:cNvGrpSpPr/>
        <p:nvPr/>
      </p:nvGrpSpPr>
      <p:grpSpPr>
        <a:xfrm>
          <a:off x="0" y="0"/>
          <a:ext cx="0" cy="0"/>
          <a:chOff x="0" y="0"/>
          <a:chExt cx="0" cy="0"/>
        </a:xfrm>
      </p:grpSpPr>
      <p:sp>
        <p:nvSpPr>
          <p:cNvPr id="248" name="Google Shape;248;p3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p3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50" name="Google Shape;250;p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52" name="Google Shape;252;p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53" name="Shape 253"/>
        <p:cNvGrpSpPr/>
        <p:nvPr/>
      </p:nvGrpSpPr>
      <p:grpSpPr>
        <a:xfrm>
          <a:off x="0" y="0"/>
          <a:ext cx="0" cy="0"/>
          <a:chOff x="0" y="0"/>
          <a:chExt cx="0" cy="0"/>
        </a:xfrm>
      </p:grpSpPr>
      <p:sp>
        <p:nvSpPr>
          <p:cNvPr id="254" name="Google Shape;254;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256" name="Google Shape;256;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58" name="Google Shape;258;p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59" name="Shape 259"/>
        <p:cNvGrpSpPr/>
        <p:nvPr/>
      </p:nvGrpSpPr>
      <p:grpSpPr>
        <a:xfrm>
          <a:off x="0" y="0"/>
          <a:ext cx="0" cy="0"/>
          <a:chOff x="0" y="0"/>
          <a:chExt cx="0" cy="0"/>
        </a:xfrm>
      </p:grpSpPr>
      <p:sp>
        <p:nvSpPr>
          <p:cNvPr id="260" name="Google Shape;260;p3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3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62" name="Google Shape;262;p3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63" name="Google Shape;263;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65" name="Google Shape;265;p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266" name="Shape 266"/>
        <p:cNvGrpSpPr/>
        <p:nvPr/>
      </p:nvGrpSpPr>
      <p:grpSpPr>
        <a:xfrm>
          <a:off x="0" y="0"/>
          <a:ext cx="0" cy="0"/>
          <a:chOff x="0" y="0"/>
          <a:chExt cx="0" cy="0"/>
        </a:xfrm>
      </p:grpSpPr>
      <p:sp>
        <p:nvSpPr>
          <p:cNvPr id="267" name="Google Shape;267;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 name="Google Shape;268;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69" name="Google Shape;269;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70" name="Google Shape;270;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71" name="Google Shape;271;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72" name="Google Shape;272;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4" name="Google Shape;274;p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7" name="Shape 57"/>
        <p:cNvGrpSpPr/>
        <p:nvPr/>
      </p:nvGrpSpPr>
      <p:grpSpPr>
        <a:xfrm>
          <a:off x="0" y="0"/>
          <a:ext cx="0" cy="0"/>
          <a:chOff x="0" y="0"/>
          <a:chExt cx="0" cy="0"/>
        </a:xfrm>
      </p:grpSpPr>
      <p:sp>
        <p:nvSpPr>
          <p:cNvPr id="58" name="Google Shape;58;p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0" name="Google Shape;60;p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1" name="Google Shape;61;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275" name="Shape 275"/>
        <p:cNvGrpSpPr/>
        <p:nvPr/>
      </p:nvGrpSpPr>
      <p:grpSpPr>
        <a:xfrm>
          <a:off x="0" y="0"/>
          <a:ext cx="0" cy="0"/>
          <a:chOff x="0" y="0"/>
          <a:chExt cx="0" cy="0"/>
        </a:xfrm>
      </p:grpSpPr>
      <p:sp>
        <p:nvSpPr>
          <p:cNvPr id="276" name="Google Shape;276;p3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9" name="Google Shape;279;p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280" name="Shape 280"/>
        <p:cNvGrpSpPr/>
        <p:nvPr/>
      </p:nvGrpSpPr>
      <p:grpSpPr>
        <a:xfrm>
          <a:off x="0" y="0"/>
          <a:ext cx="0" cy="0"/>
          <a:chOff x="0" y="0"/>
          <a:chExt cx="0" cy="0"/>
        </a:xfrm>
      </p:grpSpPr>
      <p:sp>
        <p:nvSpPr>
          <p:cNvPr id="281" name="Google Shape;281;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283" name="Google Shape;283;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284" name="Google Shape;284;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86" name="Google Shape;286;p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287" name="Shape 287"/>
        <p:cNvGrpSpPr/>
        <p:nvPr/>
      </p:nvGrpSpPr>
      <p:grpSpPr>
        <a:xfrm>
          <a:off x="0" y="0"/>
          <a:ext cx="0" cy="0"/>
          <a:chOff x="0" y="0"/>
          <a:chExt cx="0" cy="0"/>
        </a:xfrm>
      </p:grpSpPr>
      <p:sp>
        <p:nvSpPr>
          <p:cNvPr id="288" name="Google Shape;288;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p3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290" name="Google Shape;290;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291" name="Google Shape;291;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3" name="Google Shape;293;p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294" name="Shape 294"/>
        <p:cNvGrpSpPr/>
        <p:nvPr/>
      </p:nvGrpSpPr>
      <p:grpSpPr>
        <a:xfrm>
          <a:off x="0" y="0"/>
          <a:ext cx="0" cy="0"/>
          <a:chOff x="0" y="0"/>
          <a:chExt cx="0" cy="0"/>
        </a:xfrm>
      </p:grpSpPr>
      <p:sp>
        <p:nvSpPr>
          <p:cNvPr id="295" name="Google Shape;295;p3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6" name="Google Shape;296;p3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97" name="Google Shape;297;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9" name="Google Shape;299;p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00" name="Shape 300"/>
        <p:cNvGrpSpPr/>
        <p:nvPr/>
      </p:nvGrpSpPr>
      <p:grpSpPr>
        <a:xfrm>
          <a:off x="0" y="0"/>
          <a:ext cx="0" cy="0"/>
          <a:chOff x="0" y="0"/>
          <a:chExt cx="0" cy="0"/>
        </a:xfrm>
      </p:grpSpPr>
      <p:sp>
        <p:nvSpPr>
          <p:cNvPr id="301" name="Google Shape;301;p3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3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03" name="Google Shape;303;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5" name="Google Shape;305;p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06" name="Shape 306"/>
        <p:cNvGrpSpPr/>
        <p:nvPr/>
      </p:nvGrpSpPr>
      <p:grpSpPr>
        <a:xfrm>
          <a:off x="0" y="0"/>
          <a:ext cx="0" cy="0"/>
          <a:chOff x="0" y="0"/>
          <a:chExt cx="0" cy="0"/>
        </a:xfrm>
      </p:grpSpPr>
      <p:sp>
        <p:nvSpPr>
          <p:cNvPr id="307" name="Google Shape;307;p3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3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09" name="Google Shape;309;p3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10" name="Google Shape;310;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1" name="Google Shape;311;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29" name="Shape 329"/>
        <p:cNvGrpSpPr/>
        <p:nvPr/>
      </p:nvGrpSpPr>
      <p:grpSpPr>
        <a:xfrm>
          <a:off x="0" y="0"/>
          <a:ext cx="0" cy="0"/>
          <a:chOff x="0" y="0"/>
          <a:chExt cx="0" cy="0"/>
        </a:xfrm>
      </p:grpSpPr>
      <p:sp>
        <p:nvSpPr>
          <p:cNvPr id="330" name="Google Shape;330;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32" name="Google Shape;332;p4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33" name="Shape 333"/>
        <p:cNvGrpSpPr/>
        <p:nvPr/>
      </p:nvGrpSpPr>
      <p:grpSpPr>
        <a:xfrm>
          <a:off x="0" y="0"/>
          <a:ext cx="0" cy="0"/>
          <a:chOff x="0" y="0"/>
          <a:chExt cx="0" cy="0"/>
        </a:xfrm>
      </p:grpSpPr>
      <p:sp>
        <p:nvSpPr>
          <p:cNvPr id="334" name="Google Shape;334;p4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5" name="Google Shape;335;p4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36" name="Google Shape;336;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4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39" name="Shape 339"/>
        <p:cNvGrpSpPr/>
        <p:nvPr/>
      </p:nvGrpSpPr>
      <p:grpSpPr>
        <a:xfrm>
          <a:off x="0" y="0"/>
          <a:ext cx="0" cy="0"/>
          <a:chOff x="0" y="0"/>
          <a:chExt cx="0" cy="0"/>
        </a:xfrm>
      </p:grpSpPr>
      <p:sp>
        <p:nvSpPr>
          <p:cNvPr id="340" name="Google Shape;340;p4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1" name="Google Shape;341;p4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42" name="Google Shape;342;p4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43" name="Google Shape;343;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4" name="Google Shape;344;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45" name="Google Shape;345;p4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46" name="Shape 346"/>
        <p:cNvGrpSpPr/>
        <p:nvPr/>
      </p:nvGrpSpPr>
      <p:grpSpPr>
        <a:xfrm>
          <a:off x="0" y="0"/>
          <a:ext cx="0" cy="0"/>
          <a:chOff x="0" y="0"/>
          <a:chExt cx="0" cy="0"/>
        </a:xfrm>
      </p:grpSpPr>
      <p:sp>
        <p:nvSpPr>
          <p:cNvPr id="347" name="Google Shape;347;p44"/>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8" name="Google Shape;348;p44"/>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49" name="Google Shape;349;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51" name="Google Shape;351;p4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4" name="Shape 64"/>
        <p:cNvGrpSpPr/>
        <p:nvPr/>
      </p:nvGrpSpPr>
      <p:grpSpPr>
        <a:xfrm>
          <a:off x="0" y="0"/>
          <a:ext cx="0" cy="0"/>
          <a:chOff x="0" y="0"/>
          <a:chExt cx="0" cy="0"/>
        </a:xfrm>
      </p:grpSpPr>
      <p:sp>
        <p:nvSpPr>
          <p:cNvPr id="65" name="Google Shape;65;p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7" name="Google Shape;67;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52" name="Shape 352"/>
        <p:cNvGrpSpPr/>
        <p:nvPr/>
      </p:nvGrpSpPr>
      <p:grpSpPr>
        <a:xfrm>
          <a:off x="0" y="0"/>
          <a:ext cx="0" cy="0"/>
          <a:chOff x="0" y="0"/>
          <a:chExt cx="0" cy="0"/>
        </a:xfrm>
      </p:grpSpPr>
      <p:sp>
        <p:nvSpPr>
          <p:cNvPr id="353" name="Google Shape;353;p4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4" name="Google Shape;354;p45"/>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55" name="Google Shape;355;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6" name="Google Shape;356;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57" name="Google Shape;357;p4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58" name="Shape 358"/>
        <p:cNvGrpSpPr/>
        <p:nvPr/>
      </p:nvGrpSpPr>
      <p:grpSpPr>
        <a:xfrm>
          <a:off x="0" y="0"/>
          <a:ext cx="0" cy="0"/>
          <a:chOff x="0" y="0"/>
          <a:chExt cx="0" cy="0"/>
        </a:xfrm>
      </p:grpSpPr>
      <p:sp>
        <p:nvSpPr>
          <p:cNvPr id="359" name="Google Shape;359;p46"/>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0" name="Google Shape;360;p4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61" name="Google Shape;361;p46"/>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62" name="Google Shape;362;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64" name="Google Shape;364;p4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365" name="Shape 365"/>
        <p:cNvGrpSpPr/>
        <p:nvPr/>
      </p:nvGrpSpPr>
      <p:grpSpPr>
        <a:xfrm>
          <a:off x="0" y="0"/>
          <a:ext cx="0" cy="0"/>
          <a:chOff x="0" y="0"/>
          <a:chExt cx="0" cy="0"/>
        </a:xfrm>
      </p:grpSpPr>
      <p:sp>
        <p:nvSpPr>
          <p:cNvPr id="366" name="Google Shape;366;p47"/>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7" name="Google Shape;367;p47"/>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368" name="Google Shape;368;p47"/>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69" name="Google Shape;369;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0" name="Google Shape;370;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1" name="Google Shape;371;p4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372" name="Shape 372"/>
        <p:cNvGrpSpPr/>
        <p:nvPr/>
      </p:nvGrpSpPr>
      <p:grpSpPr>
        <a:xfrm>
          <a:off x="0" y="0"/>
          <a:ext cx="0" cy="0"/>
          <a:chOff x="0" y="0"/>
          <a:chExt cx="0" cy="0"/>
        </a:xfrm>
      </p:grpSpPr>
      <p:sp>
        <p:nvSpPr>
          <p:cNvPr id="373" name="Google Shape;373;p4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6" name="Google Shape;376;p4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77" name="Shape 377"/>
        <p:cNvGrpSpPr/>
        <p:nvPr/>
      </p:nvGrpSpPr>
      <p:grpSpPr>
        <a:xfrm>
          <a:off x="0" y="0"/>
          <a:ext cx="0" cy="0"/>
          <a:chOff x="0" y="0"/>
          <a:chExt cx="0" cy="0"/>
        </a:xfrm>
      </p:grpSpPr>
      <p:sp>
        <p:nvSpPr>
          <p:cNvPr id="378" name="Google Shape;378;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9" name="Google Shape;379;p4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80" name="Google Shape;380;p4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81" name="Google Shape;381;p4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82" name="Google Shape;382;p4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83" name="Google Shape;383;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4" name="Google Shape;384;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85" name="Google Shape;385;p4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86" name="Shape 386"/>
        <p:cNvGrpSpPr/>
        <p:nvPr/>
      </p:nvGrpSpPr>
      <p:grpSpPr>
        <a:xfrm>
          <a:off x="0" y="0"/>
          <a:ext cx="0" cy="0"/>
          <a:chOff x="0" y="0"/>
          <a:chExt cx="0" cy="0"/>
        </a:xfrm>
      </p:grpSpPr>
      <p:sp>
        <p:nvSpPr>
          <p:cNvPr id="387" name="Google Shape;387;p5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5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9" name="Google Shape;389;p5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90" name="Google Shape;390;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5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93" name="Shape 393"/>
        <p:cNvGrpSpPr/>
        <p:nvPr/>
      </p:nvGrpSpPr>
      <p:grpSpPr>
        <a:xfrm>
          <a:off x="0" y="0"/>
          <a:ext cx="0" cy="0"/>
          <a:chOff x="0" y="0"/>
          <a:chExt cx="0" cy="0"/>
        </a:xfrm>
      </p:grpSpPr>
      <p:sp>
        <p:nvSpPr>
          <p:cNvPr id="394" name="Google Shape;394;p51"/>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5" name="Google Shape;395;p51"/>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396" name="Google Shape;396;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98" name="Google Shape;398;p5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419" name="Shape 419"/>
        <p:cNvGrpSpPr/>
        <p:nvPr/>
      </p:nvGrpSpPr>
      <p:grpSpPr>
        <a:xfrm>
          <a:off x="0" y="0"/>
          <a:ext cx="0" cy="0"/>
          <a:chOff x="0" y="0"/>
          <a:chExt cx="0" cy="0"/>
        </a:xfrm>
      </p:grpSpPr>
      <p:sp>
        <p:nvSpPr>
          <p:cNvPr id="420" name="Google Shape;420;p5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500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21" name="Google Shape;421;p5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80"/>
              </a:spcBef>
              <a:spcAft>
                <a:spcPts val="0"/>
              </a:spcAft>
              <a:buClr>
                <a:schemeClr val="lt2"/>
              </a:buClr>
              <a:buSzPts val="2550"/>
              <a:buFont typeface="Noto Sans Symbols"/>
              <a:buNone/>
              <a:defRPr b="0" i="0" sz="3400" u="none" cap="none" strike="noStrike">
                <a:solidFill>
                  <a:schemeClr val="dk1"/>
                </a:solidFill>
                <a:latin typeface="Arial"/>
                <a:ea typeface="Arial"/>
                <a:cs typeface="Arial"/>
                <a:sym typeface="Arial"/>
              </a:defRPr>
            </a:lvl1pPr>
            <a:lvl2pPr lvl="1"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lvl="2"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lvl="6"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lvl="7"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lvl="8"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22" name="Google Shape;422;p5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23" name="Google Shape;423;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24" name="Google Shape;424;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41" name="Shape 441"/>
        <p:cNvGrpSpPr/>
        <p:nvPr/>
      </p:nvGrpSpPr>
      <p:grpSpPr>
        <a:xfrm>
          <a:off x="0" y="0"/>
          <a:ext cx="0" cy="0"/>
          <a:chOff x="0" y="0"/>
          <a:chExt cx="0" cy="0"/>
        </a:xfrm>
      </p:grpSpPr>
      <p:sp>
        <p:nvSpPr>
          <p:cNvPr id="442" name="Google Shape;442;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3" name="Google Shape;443;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44" name="Google Shape;444;p5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445" name="Shape 445"/>
        <p:cNvGrpSpPr/>
        <p:nvPr/>
      </p:nvGrpSpPr>
      <p:grpSpPr>
        <a:xfrm>
          <a:off x="0" y="0"/>
          <a:ext cx="0" cy="0"/>
          <a:chOff x="0" y="0"/>
          <a:chExt cx="0" cy="0"/>
        </a:xfrm>
      </p:grpSpPr>
      <p:grpSp>
        <p:nvGrpSpPr>
          <p:cNvPr id="446" name="Google Shape;446;p56"/>
          <p:cNvGrpSpPr/>
          <p:nvPr/>
        </p:nvGrpSpPr>
        <p:grpSpPr>
          <a:xfrm>
            <a:off x="0" y="0"/>
            <a:ext cx="9144000" cy="6858000"/>
            <a:chOff x="0" y="0"/>
            <a:chExt cx="5760" cy="4320"/>
          </a:xfrm>
        </p:grpSpPr>
        <p:sp>
          <p:nvSpPr>
            <p:cNvPr id="447" name="Google Shape;447;p56"/>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48" name="Google Shape;448;p56"/>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49" name="Google Shape;449;p56"/>
            <p:cNvGrpSpPr/>
            <p:nvPr/>
          </p:nvGrpSpPr>
          <p:grpSpPr>
            <a:xfrm>
              <a:off x="0" y="672"/>
              <a:ext cx="1806" cy="1989"/>
              <a:chOff x="0" y="672"/>
              <a:chExt cx="1806" cy="1989"/>
            </a:xfrm>
          </p:grpSpPr>
          <p:sp>
            <p:nvSpPr>
              <p:cNvPr id="450" name="Google Shape;450;p56"/>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1" name="Google Shape;451;p56"/>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2" name="Google Shape;452;p56"/>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3" name="Google Shape;453;p56"/>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4" name="Google Shape;454;p56"/>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5" name="Google Shape;455;p56"/>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6" name="Google Shape;456;p56"/>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7" name="Google Shape;457;p56"/>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8" name="Google Shape;458;p56"/>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9" name="Google Shape;459;p56"/>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460" name="Google Shape;460;p56"/>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1" name="Google Shape;461;p56"/>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462" name="Google Shape;462;p5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3" name="Google Shape;463;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4" name="Google Shape;464;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0" name="Shape 70"/>
        <p:cNvGrpSpPr/>
        <p:nvPr/>
      </p:nvGrpSpPr>
      <p:grpSpPr>
        <a:xfrm>
          <a:off x="0" y="0"/>
          <a:ext cx="0" cy="0"/>
          <a:chOff x="0" y="0"/>
          <a:chExt cx="0" cy="0"/>
        </a:xfrm>
      </p:grpSpPr>
      <p:sp>
        <p:nvSpPr>
          <p:cNvPr id="71" name="Google Shape;71;p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3" name="Google Shape;73;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65" name="Shape 465"/>
        <p:cNvGrpSpPr/>
        <p:nvPr/>
      </p:nvGrpSpPr>
      <p:grpSpPr>
        <a:xfrm>
          <a:off x="0" y="0"/>
          <a:ext cx="0" cy="0"/>
          <a:chOff x="0" y="0"/>
          <a:chExt cx="0" cy="0"/>
        </a:xfrm>
      </p:grpSpPr>
      <p:sp>
        <p:nvSpPr>
          <p:cNvPr id="466" name="Google Shape;466;p5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7" name="Google Shape;467;p5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68" name="Google Shape;468;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9" name="Google Shape;469;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70" name="Google Shape;470;p5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471" name="Shape 471"/>
        <p:cNvGrpSpPr/>
        <p:nvPr/>
      </p:nvGrpSpPr>
      <p:grpSpPr>
        <a:xfrm>
          <a:off x="0" y="0"/>
          <a:ext cx="0" cy="0"/>
          <a:chOff x="0" y="0"/>
          <a:chExt cx="0" cy="0"/>
        </a:xfrm>
      </p:grpSpPr>
      <p:sp>
        <p:nvSpPr>
          <p:cNvPr id="472" name="Google Shape;472;p5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3" name="Google Shape;473;p5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74" name="Google Shape;474;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5" name="Google Shape;475;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76" name="Google Shape;476;p5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77" name="Shape 477"/>
        <p:cNvGrpSpPr/>
        <p:nvPr/>
      </p:nvGrpSpPr>
      <p:grpSpPr>
        <a:xfrm>
          <a:off x="0" y="0"/>
          <a:ext cx="0" cy="0"/>
          <a:chOff x="0" y="0"/>
          <a:chExt cx="0" cy="0"/>
        </a:xfrm>
      </p:grpSpPr>
      <p:sp>
        <p:nvSpPr>
          <p:cNvPr id="478" name="Google Shape;478;p5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9" name="Google Shape;479;p5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0" name="Google Shape;480;p5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81" name="Google Shape;481;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2" name="Google Shape;482;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83" name="Google Shape;483;p5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84" name="Shape 484"/>
        <p:cNvGrpSpPr/>
        <p:nvPr/>
      </p:nvGrpSpPr>
      <p:grpSpPr>
        <a:xfrm>
          <a:off x="0" y="0"/>
          <a:ext cx="0" cy="0"/>
          <a:chOff x="0" y="0"/>
          <a:chExt cx="0" cy="0"/>
        </a:xfrm>
      </p:grpSpPr>
      <p:sp>
        <p:nvSpPr>
          <p:cNvPr id="485" name="Google Shape;485;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6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87" name="Google Shape;487;p6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88" name="Google Shape;488;p6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89" name="Google Shape;489;p6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90" name="Google Shape;490;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2" name="Google Shape;492;p6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93" name="Shape 493"/>
        <p:cNvGrpSpPr/>
        <p:nvPr/>
      </p:nvGrpSpPr>
      <p:grpSpPr>
        <a:xfrm>
          <a:off x="0" y="0"/>
          <a:ext cx="0" cy="0"/>
          <a:chOff x="0" y="0"/>
          <a:chExt cx="0" cy="0"/>
        </a:xfrm>
      </p:grpSpPr>
      <p:sp>
        <p:nvSpPr>
          <p:cNvPr id="494" name="Google Shape;494;p6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6" name="Google Shape;496;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7" name="Google Shape;497;p6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98" name="Shape 498"/>
        <p:cNvGrpSpPr/>
        <p:nvPr/>
      </p:nvGrpSpPr>
      <p:grpSpPr>
        <a:xfrm>
          <a:off x="0" y="0"/>
          <a:ext cx="0" cy="0"/>
          <a:chOff x="0" y="0"/>
          <a:chExt cx="0" cy="0"/>
        </a:xfrm>
      </p:grpSpPr>
      <p:sp>
        <p:nvSpPr>
          <p:cNvPr id="499" name="Google Shape;499;p6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0" name="Google Shape;500;p6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501" name="Google Shape;501;p6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502" name="Google Shape;502;p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04" name="Google Shape;504;p6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05" name="Shape 505"/>
        <p:cNvGrpSpPr/>
        <p:nvPr/>
      </p:nvGrpSpPr>
      <p:grpSpPr>
        <a:xfrm>
          <a:off x="0" y="0"/>
          <a:ext cx="0" cy="0"/>
          <a:chOff x="0" y="0"/>
          <a:chExt cx="0" cy="0"/>
        </a:xfrm>
      </p:grpSpPr>
      <p:sp>
        <p:nvSpPr>
          <p:cNvPr id="506" name="Google Shape;506;p6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7" name="Google Shape;507;p6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508" name="Google Shape;508;p6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509" name="Google Shape;509;p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0" name="Google Shape;510;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11" name="Google Shape;511;p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512" name="Shape 512"/>
        <p:cNvGrpSpPr/>
        <p:nvPr/>
      </p:nvGrpSpPr>
      <p:grpSpPr>
        <a:xfrm>
          <a:off x="0" y="0"/>
          <a:ext cx="0" cy="0"/>
          <a:chOff x="0" y="0"/>
          <a:chExt cx="0" cy="0"/>
        </a:xfrm>
      </p:grpSpPr>
      <p:sp>
        <p:nvSpPr>
          <p:cNvPr id="513" name="Google Shape;513;p6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4" name="Google Shape;514;p64"/>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15" name="Google Shape;515;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17" name="Google Shape;517;p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518" name="Shape 518"/>
        <p:cNvGrpSpPr/>
        <p:nvPr/>
      </p:nvGrpSpPr>
      <p:grpSpPr>
        <a:xfrm>
          <a:off x="0" y="0"/>
          <a:ext cx="0" cy="0"/>
          <a:chOff x="0" y="0"/>
          <a:chExt cx="0" cy="0"/>
        </a:xfrm>
      </p:grpSpPr>
      <p:sp>
        <p:nvSpPr>
          <p:cNvPr id="519" name="Google Shape;519;p65"/>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0" name="Google Shape;520;p65"/>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21" name="Google Shape;521;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2" name="Google Shape;522;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23" name="Google Shape;523;p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24" name="Shape 524"/>
        <p:cNvGrpSpPr/>
        <p:nvPr/>
      </p:nvGrpSpPr>
      <p:grpSpPr>
        <a:xfrm>
          <a:off x="0" y="0"/>
          <a:ext cx="0" cy="0"/>
          <a:chOff x="0" y="0"/>
          <a:chExt cx="0" cy="0"/>
        </a:xfrm>
      </p:grpSpPr>
      <p:sp>
        <p:nvSpPr>
          <p:cNvPr id="525" name="Google Shape;525;p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6" name="Google Shape;526;p6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27" name="Google Shape;527;p6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28" name="Google Shape;528;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9" name="Google Shape;529;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6" name="Shape 76"/>
        <p:cNvGrpSpPr/>
        <p:nvPr/>
      </p:nvGrpSpPr>
      <p:grpSpPr>
        <a:xfrm>
          <a:off x="0" y="0"/>
          <a:ext cx="0" cy="0"/>
          <a:chOff x="0" y="0"/>
          <a:chExt cx="0" cy="0"/>
        </a:xfrm>
      </p:grpSpPr>
      <p:sp>
        <p:nvSpPr>
          <p:cNvPr id="77" name="Google Shape;77;p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9" name="Google Shape;79;p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0" name="Google Shape;80;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547" name="Shape 547"/>
        <p:cNvGrpSpPr/>
        <p:nvPr/>
      </p:nvGrpSpPr>
      <p:grpSpPr>
        <a:xfrm>
          <a:off x="0" y="0"/>
          <a:ext cx="0" cy="0"/>
          <a:chOff x="0" y="0"/>
          <a:chExt cx="0" cy="0"/>
        </a:xfrm>
      </p:grpSpPr>
      <p:grpSp>
        <p:nvGrpSpPr>
          <p:cNvPr id="548" name="Google Shape;548;p68"/>
          <p:cNvGrpSpPr/>
          <p:nvPr/>
        </p:nvGrpSpPr>
        <p:grpSpPr>
          <a:xfrm>
            <a:off x="0" y="0"/>
            <a:ext cx="9144000" cy="6858000"/>
            <a:chOff x="0" y="0"/>
            <a:chExt cx="5760" cy="4320"/>
          </a:xfrm>
        </p:grpSpPr>
        <p:sp>
          <p:nvSpPr>
            <p:cNvPr id="549" name="Google Shape;549;p68"/>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0" name="Google Shape;550;p68"/>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51" name="Google Shape;551;p68"/>
            <p:cNvGrpSpPr/>
            <p:nvPr/>
          </p:nvGrpSpPr>
          <p:grpSpPr>
            <a:xfrm>
              <a:off x="0" y="672"/>
              <a:ext cx="1806" cy="1989"/>
              <a:chOff x="0" y="672"/>
              <a:chExt cx="1806" cy="1989"/>
            </a:xfrm>
          </p:grpSpPr>
          <p:sp>
            <p:nvSpPr>
              <p:cNvPr id="552" name="Google Shape;552;p68"/>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3" name="Google Shape;553;p68"/>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4" name="Google Shape;554;p68"/>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5" name="Google Shape;555;p68"/>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6" name="Google Shape;556;p68"/>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7" name="Google Shape;557;p68"/>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8" name="Google Shape;558;p68"/>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9" name="Google Shape;559;p68"/>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0" name="Google Shape;560;p68"/>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1" name="Google Shape;561;p68"/>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562" name="Google Shape;562;p68"/>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3" name="Google Shape;563;p68"/>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564" name="Google Shape;564;p6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6" name="Google Shape;566;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67" name="Shape 567"/>
        <p:cNvGrpSpPr/>
        <p:nvPr/>
      </p:nvGrpSpPr>
      <p:grpSpPr>
        <a:xfrm>
          <a:off x="0" y="0"/>
          <a:ext cx="0" cy="0"/>
          <a:chOff x="0" y="0"/>
          <a:chExt cx="0" cy="0"/>
        </a:xfrm>
      </p:grpSpPr>
      <p:sp>
        <p:nvSpPr>
          <p:cNvPr id="568" name="Google Shape;568;p6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9" name="Google Shape;569;p6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70" name="Google Shape;570;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1" name="Google Shape;571;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2" name="Google Shape;572;p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73" name="Shape 573"/>
        <p:cNvGrpSpPr/>
        <p:nvPr/>
      </p:nvGrpSpPr>
      <p:grpSpPr>
        <a:xfrm>
          <a:off x="0" y="0"/>
          <a:ext cx="0" cy="0"/>
          <a:chOff x="0" y="0"/>
          <a:chExt cx="0" cy="0"/>
        </a:xfrm>
      </p:grpSpPr>
      <p:sp>
        <p:nvSpPr>
          <p:cNvPr id="574" name="Google Shape;574;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6" name="Google Shape;576;p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577" name="Shape 577"/>
        <p:cNvGrpSpPr/>
        <p:nvPr/>
      </p:nvGrpSpPr>
      <p:grpSpPr>
        <a:xfrm>
          <a:off x="0" y="0"/>
          <a:ext cx="0" cy="0"/>
          <a:chOff x="0" y="0"/>
          <a:chExt cx="0" cy="0"/>
        </a:xfrm>
      </p:grpSpPr>
      <p:sp>
        <p:nvSpPr>
          <p:cNvPr id="578" name="Google Shape;578;p7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7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580" name="Google Shape;580;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2" name="Google Shape;582;p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583" name="Shape 583"/>
        <p:cNvGrpSpPr/>
        <p:nvPr/>
      </p:nvGrpSpPr>
      <p:grpSpPr>
        <a:xfrm>
          <a:off x="0" y="0"/>
          <a:ext cx="0" cy="0"/>
          <a:chOff x="0" y="0"/>
          <a:chExt cx="0" cy="0"/>
        </a:xfrm>
      </p:grpSpPr>
      <p:sp>
        <p:nvSpPr>
          <p:cNvPr id="584" name="Google Shape;584;p7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7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86" name="Google Shape;586;p7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87" name="Google Shape;587;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9" name="Google Shape;589;p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90" name="Shape 590"/>
        <p:cNvGrpSpPr/>
        <p:nvPr/>
      </p:nvGrpSpPr>
      <p:grpSpPr>
        <a:xfrm>
          <a:off x="0" y="0"/>
          <a:ext cx="0" cy="0"/>
          <a:chOff x="0" y="0"/>
          <a:chExt cx="0" cy="0"/>
        </a:xfrm>
      </p:grpSpPr>
      <p:sp>
        <p:nvSpPr>
          <p:cNvPr id="591" name="Google Shape;591;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7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93" name="Google Shape;593;p7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94" name="Google Shape;594;p7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95" name="Google Shape;595;p7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96" name="Google Shape;596;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8" name="Google Shape;598;p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99" name="Shape 599"/>
        <p:cNvGrpSpPr/>
        <p:nvPr/>
      </p:nvGrpSpPr>
      <p:grpSpPr>
        <a:xfrm>
          <a:off x="0" y="0"/>
          <a:ext cx="0" cy="0"/>
          <a:chOff x="0" y="0"/>
          <a:chExt cx="0" cy="0"/>
        </a:xfrm>
      </p:grpSpPr>
      <p:sp>
        <p:nvSpPr>
          <p:cNvPr id="600" name="Google Shape;600;p7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04" name="Shape 604"/>
        <p:cNvGrpSpPr/>
        <p:nvPr/>
      </p:nvGrpSpPr>
      <p:grpSpPr>
        <a:xfrm>
          <a:off x="0" y="0"/>
          <a:ext cx="0" cy="0"/>
          <a:chOff x="0" y="0"/>
          <a:chExt cx="0" cy="0"/>
        </a:xfrm>
      </p:grpSpPr>
      <p:sp>
        <p:nvSpPr>
          <p:cNvPr id="605" name="Google Shape;605;p7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6" name="Google Shape;606;p7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607" name="Google Shape;607;p7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08" name="Google Shape;608;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9" name="Google Shape;609;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0" name="Google Shape;610;p7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11" name="Shape 611"/>
        <p:cNvGrpSpPr/>
        <p:nvPr/>
      </p:nvGrpSpPr>
      <p:grpSpPr>
        <a:xfrm>
          <a:off x="0" y="0"/>
          <a:ext cx="0" cy="0"/>
          <a:chOff x="0" y="0"/>
          <a:chExt cx="0" cy="0"/>
        </a:xfrm>
      </p:grpSpPr>
      <p:sp>
        <p:nvSpPr>
          <p:cNvPr id="612" name="Google Shape;612;p7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3" name="Google Shape;613;p7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614" name="Google Shape;614;p7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15" name="Google Shape;615;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6" name="Google Shape;616;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7" name="Google Shape;617;p7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18" name="Shape 618"/>
        <p:cNvGrpSpPr/>
        <p:nvPr/>
      </p:nvGrpSpPr>
      <p:grpSpPr>
        <a:xfrm>
          <a:off x="0" y="0"/>
          <a:ext cx="0" cy="0"/>
          <a:chOff x="0" y="0"/>
          <a:chExt cx="0" cy="0"/>
        </a:xfrm>
      </p:grpSpPr>
      <p:sp>
        <p:nvSpPr>
          <p:cNvPr id="619" name="Google Shape;619;p7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0" name="Google Shape;620;p7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21" name="Google Shape;621;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2" name="Google Shape;622;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3" name="Google Shape;623;p7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3" name="Shape 83"/>
        <p:cNvGrpSpPr/>
        <p:nvPr/>
      </p:nvGrpSpPr>
      <p:grpSpPr>
        <a:xfrm>
          <a:off x="0" y="0"/>
          <a:ext cx="0" cy="0"/>
          <a:chOff x="0" y="0"/>
          <a:chExt cx="0" cy="0"/>
        </a:xfrm>
      </p:grpSpPr>
      <p:sp>
        <p:nvSpPr>
          <p:cNvPr id="84" name="Google Shape;84;p9"/>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6" name="Google Shape;86;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7" name="Google Shape;87;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24" name="Shape 624"/>
        <p:cNvGrpSpPr/>
        <p:nvPr/>
      </p:nvGrpSpPr>
      <p:grpSpPr>
        <a:xfrm>
          <a:off x="0" y="0"/>
          <a:ext cx="0" cy="0"/>
          <a:chOff x="0" y="0"/>
          <a:chExt cx="0" cy="0"/>
        </a:xfrm>
      </p:grpSpPr>
      <p:sp>
        <p:nvSpPr>
          <p:cNvPr id="625" name="Google Shape;625;p7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6" name="Google Shape;626;p7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27" name="Google Shape;627;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8" name="Google Shape;628;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7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630" name="Shape 630"/>
        <p:cNvGrpSpPr/>
        <p:nvPr/>
      </p:nvGrpSpPr>
      <p:grpSpPr>
        <a:xfrm>
          <a:off x="0" y="0"/>
          <a:ext cx="0" cy="0"/>
          <a:chOff x="0" y="0"/>
          <a:chExt cx="0" cy="0"/>
        </a:xfrm>
      </p:grpSpPr>
      <p:sp>
        <p:nvSpPr>
          <p:cNvPr id="631" name="Google Shape;631;p7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2" name="Google Shape;632;p7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3" name="Google Shape;633;p7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4" name="Google Shape;634;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6" name="Google Shape;636;p7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657" name="Shape 657"/>
        <p:cNvGrpSpPr/>
        <p:nvPr/>
      </p:nvGrpSpPr>
      <p:grpSpPr>
        <a:xfrm>
          <a:off x="0" y="0"/>
          <a:ext cx="0" cy="0"/>
          <a:chOff x="0" y="0"/>
          <a:chExt cx="0" cy="0"/>
        </a:xfrm>
      </p:grpSpPr>
      <p:sp>
        <p:nvSpPr>
          <p:cNvPr id="658" name="Google Shape;658;p81"/>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9" name="Google Shape;659;p81"/>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660" name="Google Shape;660;p8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2" name="Google Shape;662;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679" name="Shape 679"/>
        <p:cNvGrpSpPr/>
        <p:nvPr/>
      </p:nvGrpSpPr>
      <p:grpSpPr>
        <a:xfrm>
          <a:off x="0" y="0"/>
          <a:ext cx="0" cy="0"/>
          <a:chOff x="0" y="0"/>
          <a:chExt cx="0" cy="0"/>
        </a:xfrm>
      </p:grpSpPr>
      <p:sp>
        <p:nvSpPr>
          <p:cNvPr id="680" name="Google Shape;680;p8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1" name="Google Shape;681;p8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82" name="Google Shape;682;p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3" name="Google Shape;683;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84" name="Google Shape;684;p8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685" name="Shape 685"/>
        <p:cNvGrpSpPr/>
        <p:nvPr/>
      </p:nvGrpSpPr>
      <p:grpSpPr>
        <a:xfrm>
          <a:off x="0" y="0"/>
          <a:ext cx="0" cy="0"/>
          <a:chOff x="0" y="0"/>
          <a:chExt cx="0" cy="0"/>
        </a:xfrm>
      </p:grpSpPr>
      <p:sp>
        <p:nvSpPr>
          <p:cNvPr id="686" name="Google Shape;686;p8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8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88" name="Google Shape;688;p8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89" name="Google Shape;689;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0" name="Google Shape;690;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p8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92" name="Shape 692"/>
        <p:cNvGrpSpPr/>
        <p:nvPr/>
      </p:nvGrpSpPr>
      <p:grpSpPr>
        <a:xfrm>
          <a:off x="0" y="0"/>
          <a:ext cx="0" cy="0"/>
          <a:chOff x="0" y="0"/>
          <a:chExt cx="0" cy="0"/>
        </a:xfrm>
      </p:grpSpPr>
      <p:sp>
        <p:nvSpPr>
          <p:cNvPr id="693" name="Google Shape;693;p85"/>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4" name="Google Shape;694;p85"/>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95" name="Google Shape;695;p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6" name="Google Shape;696;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7" name="Google Shape;697;p8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98" name="Shape 698"/>
        <p:cNvGrpSpPr/>
        <p:nvPr/>
      </p:nvGrpSpPr>
      <p:grpSpPr>
        <a:xfrm>
          <a:off x="0" y="0"/>
          <a:ext cx="0" cy="0"/>
          <a:chOff x="0" y="0"/>
          <a:chExt cx="0" cy="0"/>
        </a:xfrm>
      </p:grpSpPr>
      <p:sp>
        <p:nvSpPr>
          <p:cNvPr id="699" name="Google Shape;699;p8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0" name="Google Shape;700;p86"/>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01" name="Google Shape;701;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2" name="Google Shape;702;p8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3" name="Google Shape;703;p8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04" name="Shape 704"/>
        <p:cNvGrpSpPr/>
        <p:nvPr/>
      </p:nvGrpSpPr>
      <p:grpSpPr>
        <a:xfrm>
          <a:off x="0" y="0"/>
          <a:ext cx="0" cy="0"/>
          <a:chOff x="0" y="0"/>
          <a:chExt cx="0" cy="0"/>
        </a:xfrm>
      </p:grpSpPr>
      <p:sp>
        <p:nvSpPr>
          <p:cNvPr id="705" name="Google Shape;705;p8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8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07" name="Google Shape;707;p8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08" name="Google Shape;708;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9" name="Google Shape;709;p8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0" name="Google Shape;710;p8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711" name="Shape 711"/>
        <p:cNvGrpSpPr/>
        <p:nvPr/>
      </p:nvGrpSpPr>
      <p:grpSpPr>
        <a:xfrm>
          <a:off x="0" y="0"/>
          <a:ext cx="0" cy="0"/>
          <a:chOff x="0" y="0"/>
          <a:chExt cx="0" cy="0"/>
        </a:xfrm>
      </p:grpSpPr>
      <p:sp>
        <p:nvSpPr>
          <p:cNvPr id="712" name="Google Shape;712;p8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8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714" name="Google Shape;714;p8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15" name="Google Shape;715;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6" name="Google Shape;716;p8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7" name="Google Shape;717;p8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18" name="Shape 718"/>
        <p:cNvGrpSpPr/>
        <p:nvPr/>
      </p:nvGrpSpPr>
      <p:grpSpPr>
        <a:xfrm>
          <a:off x="0" y="0"/>
          <a:ext cx="0" cy="0"/>
          <a:chOff x="0" y="0"/>
          <a:chExt cx="0" cy="0"/>
        </a:xfrm>
      </p:grpSpPr>
      <p:sp>
        <p:nvSpPr>
          <p:cNvPr id="719" name="Google Shape;719;p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0" name="Google Shape;720;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21" name="Google Shape;721;p8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90" name="Shape 90"/>
        <p:cNvGrpSpPr/>
        <p:nvPr/>
      </p:nvGrpSpPr>
      <p:grpSpPr>
        <a:xfrm>
          <a:off x="0" y="0"/>
          <a:ext cx="0" cy="0"/>
          <a:chOff x="0" y="0"/>
          <a:chExt cx="0" cy="0"/>
        </a:xfrm>
      </p:grpSpPr>
      <p:sp>
        <p:nvSpPr>
          <p:cNvPr id="91" name="Google Shape;91;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722" name="Shape 722"/>
        <p:cNvGrpSpPr/>
        <p:nvPr/>
      </p:nvGrpSpPr>
      <p:grpSpPr>
        <a:xfrm>
          <a:off x="0" y="0"/>
          <a:ext cx="0" cy="0"/>
          <a:chOff x="0" y="0"/>
          <a:chExt cx="0" cy="0"/>
        </a:xfrm>
      </p:grpSpPr>
      <p:sp>
        <p:nvSpPr>
          <p:cNvPr id="723" name="Google Shape;723;p9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4" name="Google Shape;724;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5" name="Google Shape;725;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26" name="Google Shape;726;p9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727" name="Shape 727"/>
        <p:cNvGrpSpPr/>
        <p:nvPr/>
      </p:nvGrpSpPr>
      <p:grpSpPr>
        <a:xfrm>
          <a:off x="0" y="0"/>
          <a:ext cx="0" cy="0"/>
          <a:chOff x="0" y="0"/>
          <a:chExt cx="0" cy="0"/>
        </a:xfrm>
      </p:grpSpPr>
      <p:sp>
        <p:nvSpPr>
          <p:cNvPr id="728" name="Google Shape;728;p9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9" name="Google Shape;729;p9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30" name="Google Shape;730;p9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31" name="Google Shape;731;p9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32" name="Google Shape;732;p9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33" name="Google Shape;733;p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4" name="Google Shape;734;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5" name="Google Shape;735;p9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736" name="Shape 736"/>
        <p:cNvGrpSpPr/>
        <p:nvPr/>
      </p:nvGrpSpPr>
      <p:grpSpPr>
        <a:xfrm>
          <a:off x="0" y="0"/>
          <a:ext cx="0" cy="0"/>
          <a:chOff x="0" y="0"/>
          <a:chExt cx="0" cy="0"/>
        </a:xfrm>
      </p:grpSpPr>
      <p:sp>
        <p:nvSpPr>
          <p:cNvPr id="737" name="Google Shape;737;p9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9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39" name="Google Shape;739;p9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40" name="Google Shape;740;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1" name="Google Shape;741;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42" name="Google Shape;742;p9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743" name="Shape 743"/>
        <p:cNvGrpSpPr/>
        <p:nvPr/>
      </p:nvGrpSpPr>
      <p:grpSpPr>
        <a:xfrm>
          <a:off x="0" y="0"/>
          <a:ext cx="0" cy="0"/>
          <a:chOff x="0" y="0"/>
          <a:chExt cx="0" cy="0"/>
        </a:xfrm>
      </p:grpSpPr>
      <p:sp>
        <p:nvSpPr>
          <p:cNvPr id="744" name="Google Shape;744;p9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5" name="Google Shape;745;p9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746" name="Google Shape;746;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7" name="Google Shape;747;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48" name="Google Shape;748;p9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769" name="Shape 769"/>
        <p:cNvGrpSpPr/>
        <p:nvPr/>
      </p:nvGrpSpPr>
      <p:grpSpPr>
        <a:xfrm>
          <a:off x="0" y="0"/>
          <a:ext cx="0" cy="0"/>
          <a:chOff x="0" y="0"/>
          <a:chExt cx="0" cy="0"/>
        </a:xfrm>
      </p:grpSpPr>
      <p:sp>
        <p:nvSpPr>
          <p:cNvPr id="770" name="Google Shape;770;p95"/>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1" name="Google Shape;771;p95"/>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772" name="Google Shape;772;p9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4" name="Google Shape;774;p9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91" name="Shape 791"/>
        <p:cNvGrpSpPr/>
        <p:nvPr/>
      </p:nvGrpSpPr>
      <p:grpSpPr>
        <a:xfrm>
          <a:off x="0" y="0"/>
          <a:ext cx="0" cy="0"/>
          <a:chOff x="0" y="0"/>
          <a:chExt cx="0" cy="0"/>
        </a:xfrm>
      </p:grpSpPr>
      <p:sp>
        <p:nvSpPr>
          <p:cNvPr id="792" name="Google Shape;792;p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3" name="Google Shape;793;p9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94" name="Google Shape;794;p9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95" name="Shape 795"/>
        <p:cNvGrpSpPr/>
        <p:nvPr/>
      </p:nvGrpSpPr>
      <p:grpSpPr>
        <a:xfrm>
          <a:off x="0" y="0"/>
          <a:ext cx="0" cy="0"/>
          <a:chOff x="0" y="0"/>
          <a:chExt cx="0" cy="0"/>
        </a:xfrm>
      </p:grpSpPr>
      <p:sp>
        <p:nvSpPr>
          <p:cNvPr id="796" name="Google Shape;796;p9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7" name="Google Shape;797;p9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98" name="Google Shape;798;p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9" name="Google Shape;799;p9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00" name="Google Shape;800;p9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801" name="Shape 801"/>
        <p:cNvGrpSpPr/>
        <p:nvPr/>
      </p:nvGrpSpPr>
      <p:grpSpPr>
        <a:xfrm>
          <a:off x="0" y="0"/>
          <a:ext cx="0" cy="0"/>
          <a:chOff x="0" y="0"/>
          <a:chExt cx="0" cy="0"/>
        </a:xfrm>
      </p:grpSpPr>
      <p:sp>
        <p:nvSpPr>
          <p:cNvPr id="802" name="Google Shape;802;p9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3" name="Google Shape;803;p9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04" name="Google Shape;804;p9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05" name="Google Shape;805;p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6" name="Google Shape;806;p9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9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808" name="Shape 808"/>
        <p:cNvGrpSpPr/>
        <p:nvPr/>
      </p:nvGrpSpPr>
      <p:grpSpPr>
        <a:xfrm>
          <a:off x="0" y="0"/>
          <a:ext cx="0" cy="0"/>
          <a:chOff x="0" y="0"/>
          <a:chExt cx="0" cy="0"/>
        </a:xfrm>
      </p:grpSpPr>
      <p:sp>
        <p:nvSpPr>
          <p:cNvPr id="809" name="Google Shape;809;p100"/>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0" name="Google Shape;810;p100"/>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11" name="Google Shape;811;p1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2" name="Google Shape;812;p10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13" name="Google Shape;813;p10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14" name="Shape 814"/>
        <p:cNvGrpSpPr/>
        <p:nvPr/>
      </p:nvGrpSpPr>
      <p:grpSpPr>
        <a:xfrm>
          <a:off x="0" y="0"/>
          <a:ext cx="0" cy="0"/>
          <a:chOff x="0" y="0"/>
          <a:chExt cx="0" cy="0"/>
        </a:xfrm>
      </p:grpSpPr>
      <p:sp>
        <p:nvSpPr>
          <p:cNvPr id="815" name="Google Shape;815;p10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6" name="Google Shape;816;p101"/>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17" name="Google Shape;817;p1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8" name="Google Shape;818;p10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19" name="Google Shape;819;p10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4" name="Shape 94"/>
        <p:cNvGrpSpPr/>
        <p:nvPr/>
      </p:nvGrpSpPr>
      <p:grpSpPr>
        <a:xfrm>
          <a:off x="0" y="0"/>
          <a:ext cx="0" cy="0"/>
          <a:chOff x="0" y="0"/>
          <a:chExt cx="0" cy="0"/>
        </a:xfrm>
      </p:grpSpPr>
      <p:sp>
        <p:nvSpPr>
          <p:cNvPr id="95" name="Google Shape;95;p1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820" name="Shape 820"/>
        <p:cNvGrpSpPr/>
        <p:nvPr/>
      </p:nvGrpSpPr>
      <p:grpSpPr>
        <a:xfrm>
          <a:off x="0" y="0"/>
          <a:ext cx="0" cy="0"/>
          <a:chOff x="0" y="0"/>
          <a:chExt cx="0" cy="0"/>
        </a:xfrm>
      </p:grpSpPr>
      <p:sp>
        <p:nvSpPr>
          <p:cNvPr id="821" name="Google Shape;821;p10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2" name="Google Shape;822;p10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823" name="Google Shape;823;p10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24" name="Google Shape;824;p1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5" name="Google Shape;825;p10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6" name="Google Shape;826;p10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27" name="Shape 827"/>
        <p:cNvGrpSpPr/>
        <p:nvPr/>
      </p:nvGrpSpPr>
      <p:grpSpPr>
        <a:xfrm>
          <a:off x="0" y="0"/>
          <a:ext cx="0" cy="0"/>
          <a:chOff x="0" y="0"/>
          <a:chExt cx="0" cy="0"/>
        </a:xfrm>
      </p:grpSpPr>
      <p:sp>
        <p:nvSpPr>
          <p:cNvPr id="828" name="Google Shape;828;p10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9" name="Google Shape;829;p10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30" name="Google Shape;830;p10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31" name="Google Shape;831;p1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2" name="Google Shape;832;p10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33" name="Google Shape;833;p10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834" name="Shape 834"/>
        <p:cNvGrpSpPr/>
        <p:nvPr/>
      </p:nvGrpSpPr>
      <p:grpSpPr>
        <a:xfrm>
          <a:off x="0" y="0"/>
          <a:ext cx="0" cy="0"/>
          <a:chOff x="0" y="0"/>
          <a:chExt cx="0" cy="0"/>
        </a:xfrm>
      </p:grpSpPr>
      <p:sp>
        <p:nvSpPr>
          <p:cNvPr id="835" name="Google Shape;835;p10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6" name="Google Shape;836;p1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7" name="Google Shape;837;p10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38" name="Google Shape;838;p10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839" name="Shape 839"/>
        <p:cNvGrpSpPr/>
        <p:nvPr/>
      </p:nvGrpSpPr>
      <p:grpSpPr>
        <a:xfrm>
          <a:off x="0" y="0"/>
          <a:ext cx="0" cy="0"/>
          <a:chOff x="0" y="0"/>
          <a:chExt cx="0" cy="0"/>
        </a:xfrm>
      </p:grpSpPr>
      <p:sp>
        <p:nvSpPr>
          <p:cNvPr id="840" name="Google Shape;840;p10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1" name="Google Shape;841;p10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842" name="Google Shape;842;p10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843" name="Google Shape;843;p10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844" name="Google Shape;844;p10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845" name="Google Shape;845;p1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6" name="Google Shape;846;p10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47" name="Google Shape;847;p10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848" name="Shape 848"/>
        <p:cNvGrpSpPr/>
        <p:nvPr/>
      </p:nvGrpSpPr>
      <p:grpSpPr>
        <a:xfrm>
          <a:off x="0" y="0"/>
          <a:ext cx="0" cy="0"/>
          <a:chOff x="0" y="0"/>
          <a:chExt cx="0" cy="0"/>
        </a:xfrm>
      </p:grpSpPr>
      <p:sp>
        <p:nvSpPr>
          <p:cNvPr id="849" name="Google Shape;849;p10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0" name="Google Shape;850;p10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851" name="Google Shape;851;p10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852" name="Google Shape;852;p1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3" name="Google Shape;853;p10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54" name="Google Shape;854;p10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855" name="Shape 855"/>
        <p:cNvGrpSpPr/>
        <p:nvPr/>
      </p:nvGrpSpPr>
      <p:grpSpPr>
        <a:xfrm>
          <a:off x="0" y="0"/>
          <a:ext cx="0" cy="0"/>
          <a:chOff x="0" y="0"/>
          <a:chExt cx="0" cy="0"/>
        </a:xfrm>
      </p:grpSpPr>
      <p:sp>
        <p:nvSpPr>
          <p:cNvPr id="856" name="Google Shape;856;p10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7" name="Google Shape;857;p10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858" name="Google Shape;858;p1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9" name="Google Shape;859;p10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0" name="Google Shape;860;p10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881" name="Shape 881"/>
        <p:cNvGrpSpPr/>
        <p:nvPr/>
      </p:nvGrpSpPr>
      <p:grpSpPr>
        <a:xfrm>
          <a:off x="0" y="0"/>
          <a:ext cx="0" cy="0"/>
          <a:chOff x="0" y="0"/>
          <a:chExt cx="0" cy="0"/>
        </a:xfrm>
      </p:grpSpPr>
      <p:sp>
        <p:nvSpPr>
          <p:cNvPr id="882" name="Google Shape;882;p109"/>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3" name="Google Shape;883;p109"/>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884" name="Google Shape;884;p10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5" name="Google Shape;885;p10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6" name="Google Shape;886;p10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903" name="Shape 903"/>
        <p:cNvGrpSpPr/>
        <p:nvPr/>
      </p:nvGrpSpPr>
      <p:grpSpPr>
        <a:xfrm>
          <a:off x="0" y="0"/>
          <a:ext cx="0" cy="0"/>
          <a:chOff x="0" y="0"/>
          <a:chExt cx="0" cy="0"/>
        </a:xfrm>
      </p:grpSpPr>
      <p:sp>
        <p:nvSpPr>
          <p:cNvPr id="904" name="Google Shape;904;p1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5" name="Google Shape;905;p1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06" name="Google Shape;906;p11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907" name="Shape 907"/>
        <p:cNvGrpSpPr/>
        <p:nvPr/>
      </p:nvGrpSpPr>
      <p:grpSpPr>
        <a:xfrm>
          <a:off x="0" y="0"/>
          <a:ext cx="0" cy="0"/>
          <a:chOff x="0" y="0"/>
          <a:chExt cx="0" cy="0"/>
        </a:xfrm>
      </p:grpSpPr>
      <p:grpSp>
        <p:nvGrpSpPr>
          <p:cNvPr id="908" name="Google Shape;908;p112"/>
          <p:cNvGrpSpPr/>
          <p:nvPr/>
        </p:nvGrpSpPr>
        <p:grpSpPr>
          <a:xfrm>
            <a:off x="0" y="0"/>
            <a:ext cx="9144000" cy="6858000"/>
            <a:chOff x="0" y="0"/>
            <a:chExt cx="5760" cy="4320"/>
          </a:xfrm>
        </p:grpSpPr>
        <p:sp>
          <p:nvSpPr>
            <p:cNvPr id="909" name="Google Shape;909;p112"/>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0" name="Google Shape;910;p112"/>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911" name="Google Shape;911;p112"/>
            <p:cNvGrpSpPr/>
            <p:nvPr/>
          </p:nvGrpSpPr>
          <p:grpSpPr>
            <a:xfrm>
              <a:off x="0" y="672"/>
              <a:ext cx="1806" cy="1989"/>
              <a:chOff x="0" y="672"/>
              <a:chExt cx="1806" cy="1989"/>
            </a:xfrm>
          </p:grpSpPr>
          <p:sp>
            <p:nvSpPr>
              <p:cNvPr id="912" name="Google Shape;912;p112"/>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3" name="Google Shape;913;p112"/>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4" name="Google Shape;914;p112"/>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5" name="Google Shape;915;p112"/>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6" name="Google Shape;916;p112"/>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7" name="Google Shape;917;p112"/>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8" name="Google Shape;918;p112"/>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19" name="Google Shape;919;p112"/>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0" name="Google Shape;920;p112"/>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921" name="Google Shape;921;p112"/>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922" name="Google Shape;922;p11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3" name="Google Shape;923;p11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924" name="Google Shape;924;p11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5" name="Google Shape;925;p1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6" name="Google Shape;926;p1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927" name="Shape 927"/>
        <p:cNvGrpSpPr/>
        <p:nvPr/>
      </p:nvGrpSpPr>
      <p:grpSpPr>
        <a:xfrm>
          <a:off x="0" y="0"/>
          <a:ext cx="0" cy="0"/>
          <a:chOff x="0" y="0"/>
          <a:chExt cx="0" cy="0"/>
        </a:xfrm>
      </p:grpSpPr>
      <p:sp>
        <p:nvSpPr>
          <p:cNvPr id="928" name="Google Shape;928;p1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9" name="Google Shape;929;p11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30" name="Google Shape;930;p1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1" name="Google Shape;931;p1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2" name="Google Shape;932;p1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83.xml"/><Relationship Id="rId10" Type="http://schemas.openxmlformats.org/officeDocument/2006/relationships/slideLayout" Target="../slideLayouts/slideLayout82.xml"/><Relationship Id="rId12" Type="http://schemas.openxmlformats.org/officeDocument/2006/relationships/theme" Target="../theme/theme17.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theme" Target="../theme/theme4.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95.xml"/><Relationship Id="rId10" Type="http://schemas.openxmlformats.org/officeDocument/2006/relationships/slideLayout" Target="../slideLayouts/slideLayout94.xml"/><Relationship Id="rId12" Type="http://schemas.openxmlformats.org/officeDocument/2006/relationships/theme" Target="../theme/theme15.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theme" Target="../theme/theme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3" Type="http://schemas.openxmlformats.org/officeDocument/2006/relationships/theme" Target="../theme/theme6.xml"/><Relationship Id="rId12" Type="http://schemas.openxmlformats.org/officeDocument/2006/relationships/slideLayout" Target="../slideLayouts/slideLayout108.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theme" Target="../theme/theme16.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20.xml"/><Relationship Id="rId10" Type="http://schemas.openxmlformats.org/officeDocument/2006/relationships/slideLayout" Target="../slideLayouts/slideLayout119.xml"/><Relationship Id="rId12" Type="http://schemas.openxmlformats.org/officeDocument/2006/relationships/theme" Target="../theme/theme9.xml"/><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7" Type="http://schemas.openxmlformats.org/officeDocument/2006/relationships/slideLayout" Target="../slideLayouts/slideLayout116.xml"/><Relationship Id="rId8"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2.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14.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theme" Target="../theme/theme2.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theme" Target="../theme/theme13.xml"/><Relationship Id="rId12" Type="http://schemas.openxmlformats.org/officeDocument/2006/relationships/slideLayout" Target="../slideLayouts/slideLayout59.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3" Type="http://schemas.openxmlformats.org/officeDocument/2006/relationships/theme" Target="../theme/theme3.xml"/><Relationship Id="rId12" Type="http://schemas.openxmlformats.org/officeDocument/2006/relationships/slideLayout" Target="../slideLayouts/slideLayout71.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3" name="Shape 663"/>
        <p:cNvGrpSpPr/>
        <p:nvPr/>
      </p:nvGrpSpPr>
      <p:grpSpPr>
        <a:xfrm>
          <a:off x="0" y="0"/>
          <a:ext cx="0" cy="0"/>
          <a:chOff x="0" y="0"/>
          <a:chExt cx="0" cy="0"/>
        </a:xfrm>
      </p:grpSpPr>
      <p:sp>
        <p:nvSpPr>
          <p:cNvPr id="664" name="Google Shape;664;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65" name="Google Shape;665;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grpSp>
        <p:nvGrpSpPr>
          <p:cNvPr id="666" name="Google Shape;666;p82"/>
          <p:cNvGrpSpPr/>
          <p:nvPr/>
        </p:nvGrpSpPr>
        <p:grpSpPr>
          <a:xfrm>
            <a:off x="0" y="0"/>
            <a:ext cx="9144000" cy="546100"/>
            <a:chOff x="0" y="0"/>
            <a:chExt cx="5760" cy="344"/>
          </a:xfrm>
        </p:grpSpPr>
        <p:sp>
          <p:nvSpPr>
            <p:cNvPr id="667" name="Google Shape;667;p82"/>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8" name="Google Shape;668;p82"/>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9" name="Google Shape;669;p82"/>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0" name="Google Shape;670;p82"/>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1" name="Google Shape;671;p82"/>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2" name="Google Shape;672;p82"/>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3" name="Google Shape;673;p82"/>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4" name="Google Shape;674;p82"/>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5" name="Google Shape;675;p82"/>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676" name="Google Shape;676;p8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677" name="Google Shape;677;p8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78" name="Google Shape;678;p8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9" name="Shape 749"/>
        <p:cNvGrpSpPr/>
        <p:nvPr/>
      </p:nvGrpSpPr>
      <p:grpSpPr>
        <a:xfrm>
          <a:off x="0" y="0"/>
          <a:ext cx="0" cy="0"/>
          <a:chOff x="0" y="0"/>
          <a:chExt cx="0" cy="0"/>
        </a:xfrm>
      </p:grpSpPr>
      <p:grpSp>
        <p:nvGrpSpPr>
          <p:cNvPr id="750" name="Google Shape;750;p94"/>
          <p:cNvGrpSpPr/>
          <p:nvPr/>
        </p:nvGrpSpPr>
        <p:grpSpPr>
          <a:xfrm>
            <a:off x="0" y="0"/>
            <a:ext cx="9144000" cy="6858000"/>
            <a:chOff x="0" y="0"/>
            <a:chExt cx="5760" cy="4320"/>
          </a:xfrm>
        </p:grpSpPr>
        <p:sp>
          <p:nvSpPr>
            <p:cNvPr id="751" name="Google Shape;751;p94"/>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2" name="Google Shape;752;p94"/>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753" name="Google Shape;753;p94"/>
            <p:cNvGrpSpPr/>
            <p:nvPr/>
          </p:nvGrpSpPr>
          <p:grpSpPr>
            <a:xfrm>
              <a:off x="0" y="672"/>
              <a:ext cx="1806" cy="1989"/>
              <a:chOff x="0" y="672"/>
              <a:chExt cx="1806" cy="1989"/>
            </a:xfrm>
          </p:grpSpPr>
          <p:sp>
            <p:nvSpPr>
              <p:cNvPr id="754" name="Google Shape;754;p94"/>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5" name="Google Shape;755;p94"/>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6" name="Google Shape;756;p94"/>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7" name="Google Shape;757;p94"/>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8" name="Google Shape;758;p94"/>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9" name="Google Shape;759;p94"/>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0" name="Google Shape;760;p94"/>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1" name="Google Shape;761;p94"/>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2" name="Google Shape;762;p94"/>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3" name="Google Shape;763;p94"/>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764" name="Google Shape;764;p9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65" name="Google Shape;765;p9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6" name="Google Shape;766;p9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67" name="Google Shape;767;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68" name="Google Shape;768;p9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5" name="Shape 775"/>
        <p:cNvGrpSpPr/>
        <p:nvPr/>
      </p:nvGrpSpPr>
      <p:grpSpPr>
        <a:xfrm>
          <a:off x="0" y="0"/>
          <a:ext cx="0" cy="0"/>
          <a:chOff x="0" y="0"/>
          <a:chExt cx="0" cy="0"/>
        </a:xfrm>
      </p:grpSpPr>
      <p:sp>
        <p:nvSpPr>
          <p:cNvPr id="776" name="Google Shape;776;p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77" name="Google Shape;777;p9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778" name="Google Shape;778;p96"/>
          <p:cNvGrpSpPr/>
          <p:nvPr/>
        </p:nvGrpSpPr>
        <p:grpSpPr>
          <a:xfrm>
            <a:off x="0" y="0"/>
            <a:ext cx="9144000" cy="546100"/>
            <a:chOff x="0" y="0"/>
            <a:chExt cx="5760" cy="344"/>
          </a:xfrm>
        </p:grpSpPr>
        <p:sp>
          <p:nvSpPr>
            <p:cNvPr id="779" name="Google Shape;779;p96"/>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0" name="Google Shape;780;p96"/>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1" name="Google Shape;781;p96"/>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2" name="Google Shape;782;p96"/>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3" name="Google Shape;783;p96"/>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4" name="Google Shape;784;p96"/>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5" name="Google Shape;785;p96"/>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6" name="Google Shape;786;p96"/>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7" name="Google Shape;787;p96"/>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788" name="Google Shape;788;p9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89" name="Google Shape;789;p9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90" name="Google Shape;790;p9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1" name="Shape 861"/>
        <p:cNvGrpSpPr/>
        <p:nvPr/>
      </p:nvGrpSpPr>
      <p:grpSpPr>
        <a:xfrm>
          <a:off x="0" y="0"/>
          <a:ext cx="0" cy="0"/>
          <a:chOff x="0" y="0"/>
          <a:chExt cx="0" cy="0"/>
        </a:xfrm>
      </p:grpSpPr>
      <p:grpSp>
        <p:nvGrpSpPr>
          <p:cNvPr id="862" name="Google Shape;862;p108"/>
          <p:cNvGrpSpPr/>
          <p:nvPr/>
        </p:nvGrpSpPr>
        <p:grpSpPr>
          <a:xfrm>
            <a:off x="0" y="0"/>
            <a:ext cx="9144000" cy="6858000"/>
            <a:chOff x="0" y="0"/>
            <a:chExt cx="5760" cy="4320"/>
          </a:xfrm>
        </p:grpSpPr>
        <p:sp>
          <p:nvSpPr>
            <p:cNvPr id="863" name="Google Shape;863;p108"/>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64" name="Google Shape;864;p108"/>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865" name="Google Shape;865;p108"/>
            <p:cNvGrpSpPr/>
            <p:nvPr/>
          </p:nvGrpSpPr>
          <p:grpSpPr>
            <a:xfrm>
              <a:off x="0" y="672"/>
              <a:ext cx="1806" cy="1989"/>
              <a:chOff x="0" y="672"/>
              <a:chExt cx="1806" cy="1989"/>
            </a:xfrm>
          </p:grpSpPr>
          <p:sp>
            <p:nvSpPr>
              <p:cNvPr id="866" name="Google Shape;866;p108"/>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67" name="Google Shape;867;p108"/>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68" name="Google Shape;868;p108"/>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69" name="Google Shape;869;p108"/>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70" name="Google Shape;870;p108"/>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71" name="Google Shape;871;p108"/>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72" name="Google Shape;872;p108"/>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73" name="Google Shape;873;p108"/>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74" name="Google Shape;874;p108"/>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75" name="Google Shape;875;p108"/>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876" name="Google Shape;876;p10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877" name="Google Shape;877;p10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878" name="Google Shape;878;p10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79" name="Google Shape;879;p10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80" name="Google Shape;880;p10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7" name="Shape 887"/>
        <p:cNvGrpSpPr/>
        <p:nvPr/>
      </p:nvGrpSpPr>
      <p:grpSpPr>
        <a:xfrm>
          <a:off x="0" y="0"/>
          <a:ext cx="0" cy="0"/>
          <a:chOff x="0" y="0"/>
          <a:chExt cx="0" cy="0"/>
        </a:xfrm>
      </p:grpSpPr>
      <p:sp>
        <p:nvSpPr>
          <p:cNvPr id="888" name="Google Shape;888;p1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89" name="Google Shape;889;p1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890" name="Google Shape;890;p110"/>
          <p:cNvGrpSpPr/>
          <p:nvPr/>
        </p:nvGrpSpPr>
        <p:grpSpPr>
          <a:xfrm>
            <a:off x="0" y="0"/>
            <a:ext cx="9144000" cy="546100"/>
            <a:chOff x="0" y="0"/>
            <a:chExt cx="5760" cy="344"/>
          </a:xfrm>
        </p:grpSpPr>
        <p:sp>
          <p:nvSpPr>
            <p:cNvPr id="891" name="Google Shape;891;p110"/>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2" name="Google Shape;892;p110"/>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3" name="Google Shape;893;p110"/>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894" name="Google Shape;894;p110"/>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895" name="Google Shape;895;p110"/>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896" name="Google Shape;896;p110"/>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897" name="Google Shape;897;p110"/>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8" name="Google Shape;898;p110"/>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899" name="Google Shape;899;p110"/>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grpSp>
      <p:sp>
        <p:nvSpPr>
          <p:cNvPr id="900" name="Google Shape;900;p11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901" name="Google Shape;901;p11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902" name="Google Shape;902;p11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3" name="Shape 993"/>
        <p:cNvGrpSpPr/>
        <p:nvPr/>
      </p:nvGrpSpPr>
      <p:grpSpPr>
        <a:xfrm>
          <a:off x="0" y="0"/>
          <a:ext cx="0" cy="0"/>
          <a:chOff x="0" y="0"/>
          <a:chExt cx="0" cy="0"/>
        </a:xfrm>
      </p:grpSpPr>
      <p:grpSp>
        <p:nvGrpSpPr>
          <p:cNvPr id="994" name="Google Shape;994;p123"/>
          <p:cNvGrpSpPr/>
          <p:nvPr/>
        </p:nvGrpSpPr>
        <p:grpSpPr>
          <a:xfrm>
            <a:off x="0" y="0"/>
            <a:ext cx="9336088" cy="6667500"/>
            <a:chOff x="0" y="0"/>
            <a:chExt cx="5881" cy="4200"/>
          </a:xfrm>
        </p:grpSpPr>
        <p:sp>
          <p:nvSpPr>
            <p:cNvPr id="995" name="Google Shape;995;p123"/>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96" name="Google Shape;996;p123"/>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997" name="Google Shape;997;p123"/>
            <p:cNvGrpSpPr/>
            <p:nvPr/>
          </p:nvGrpSpPr>
          <p:grpSpPr>
            <a:xfrm>
              <a:off x="0" y="672"/>
              <a:ext cx="1737" cy="1885"/>
              <a:chOff x="0" y="672"/>
              <a:chExt cx="1737" cy="1885"/>
            </a:xfrm>
          </p:grpSpPr>
          <p:sp>
            <p:nvSpPr>
              <p:cNvPr id="998" name="Google Shape;998;p123"/>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99" name="Google Shape;999;p123"/>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00" name="Google Shape;1000;p123"/>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01" name="Google Shape;1001;p123"/>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02" name="Google Shape;1002;p123"/>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03" name="Google Shape;1003;p123"/>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04" name="Google Shape;1004;p123"/>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05" name="Google Shape;1005;p123"/>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06" name="Google Shape;1006;p123"/>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07" name="Google Shape;1007;p123"/>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1008" name="Google Shape;1008;p12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009" name="Google Shape;1009;p12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010" name="Google Shape;1010;p12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011" name="Google Shape;1011;p1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012" name="Google Shape;1012;p1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5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9" name="Shape 1019"/>
        <p:cNvGrpSpPr/>
        <p:nvPr/>
      </p:nvGrpSpPr>
      <p:grpSpPr>
        <a:xfrm>
          <a:off x="0" y="0"/>
          <a:ext cx="0" cy="0"/>
          <a:chOff x="0" y="0"/>
          <a:chExt cx="0" cy="0"/>
        </a:xfrm>
      </p:grpSpPr>
      <p:sp>
        <p:nvSpPr>
          <p:cNvPr id="1020" name="Google Shape;1020;p1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021" name="Google Shape;1021;p1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1022" name="Google Shape;1022;p125"/>
          <p:cNvGrpSpPr/>
          <p:nvPr/>
        </p:nvGrpSpPr>
        <p:grpSpPr>
          <a:xfrm>
            <a:off x="0" y="0"/>
            <a:ext cx="8985250" cy="611188"/>
            <a:chOff x="0" y="0"/>
            <a:chExt cx="5660" cy="385"/>
          </a:xfrm>
        </p:grpSpPr>
        <p:sp>
          <p:nvSpPr>
            <p:cNvPr id="1023" name="Google Shape;1023;p125"/>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24" name="Google Shape;1024;p125"/>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25" name="Google Shape;1025;p125"/>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26" name="Google Shape;1026;p125"/>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27" name="Google Shape;1027;p125"/>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28" name="Google Shape;1028;p125"/>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29" name="Google Shape;1029;p125"/>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30" name="Google Shape;1030;p125"/>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031" name="Google Shape;1031;p125"/>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1032" name="Google Shape;1032;p12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033" name="Google Shape;1033;p12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034" name="Google Shape;1034;p12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8985250" cy="611188"/>
            <a:chOff x="0" y="0"/>
            <a:chExt cx="5660" cy="385"/>
          </a:xfrm>
        </p:grpSpPr>
        <p:sp>
          <p:nvSpPr>
            <p:cNvPr id="39" name="Google Shape;39;p3"/>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 name="Google Shape;40;p3"/>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 name="Google Shape;41;p3"/>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 name="Google Shape;42;p3"/>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 name="Google Shape;43;p3"/>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 name="Google Shape;44;p3"/>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 name="Google Shape;45;p3"/>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 name="Google Shape;46;p3"/>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 name="Google Shape;47;p3"/>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8" name="Google Shape;48;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9" name="Google Shape;49;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 name="Google Shape;50;p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123" name="Google Shape;123;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124" name="Google Shape;124;p15"/>
          <p:cNvGrpSpPr/>
          <p:nvPr/>
        </p:nvGrpSpPr>
        <p:grpSpPr>
          <a:xfrm>
            <a:off x="0" y="0"/>
            <a:ext cx="9144000" cy="546100"/>
            <a:chOff x="0" y="0"/>
            <a:chExt cx="5760" cy="344"/>
          </a:xfrm>
        </p:grpSpPr>
        <p:sp>
          <p:nvSpPr>
            <p:cNvPr id="125" name="Google Shape;125;p15"/>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6" name="Google Shape;126;p15"/>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7" name="Google Shape;127;p15"/>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8" name="Google Shape;128;p15"/>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9" name="Google Shape;129;p15"/>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0" name="Google Shape;130;p15"/>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1" name="Google Shape;131;p15"/>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2" name="Google Shape;132;p15"/>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33" name="Google Shape;133;p15"/>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134" name="Google Shape;134;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35" name="Google Shape;135;p1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 name="Google Shape;209;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210" name="Google Shape;210;p27"/>
          <p:cNvGrpSpPr/>
          <p:nvPr/>
        </p:nvGrpSpPr>
        <p:grpSpPr>
          <a:xfrm>
            <a:off x="0" y="0"/>
            <a:ext cx="9144000" cy="546100"/>
            <a:chOff x="0" y="0"/>
            <a:chExt cx="5760" cy="344"/>
          </a:xfrm>
        </p:grpSpPr>
        <p:sp>
          <p:nvSpPr>
            <p:cNvPr id="211" name="Google Shape;211;p27"/>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2" name="Google Shape;212;p27"/>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3" name="Google Shape;213;p27"/>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14" name="Google Shape;214;p27"/>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15" name="Google Shape;215;p27"/>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16" name="Google Shape;216;p27"/>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17" name="Google Shape;217;p27"/>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18" name="Google Shape;218;p27"/>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19" name="Google Shape;219;p27"/>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220" name="Google Shape;220;p2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21" name="Google Shape;221;p2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22" name="Google Shape;222;p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3" name="Shape 313"/>
        <p:cNvGrpSpPr/>
        <p:nvPr/>
      </p:nvGrpSpPr>
      <p:grpSpPr>
        <a:xfrm>
          <a:off x="0" y="0"/>
          <a:ext cx="0" cy="0"/>
          <a:chOff x="0" y="0"/>
          <a:chExt cx="0" cy="0"/>
        </a:xfrm>
      </p:grpSpPr>
      <p:sp>
        <p:nvSpPr>
          <p:cNvPr id="314" name="Google Shape;314;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15" name="Google Shape;315;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16" name="Google Shape;316;p40"/>
          <p:cNvGrpSpPr/>
          <p:nvPr/>
        </p:nvGrpSpPr>
        <p:grpSpPr>
          <a:xfrm>
            <a:off x="0" y="0"/>
            <a:ext cx="8985250" cy="611188"/>
            <a:chOff x="0" y="0"/>
            <a:chExt cx="5660" cy="385"/>
          </a:xfrm>
        </p:grpSpPr>
        <p:sp>
          <p:nvSpPr>
            <p:cNvPr id="317" name="Google Shape;317;p40"/>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18" name="Google Shape;318;p40"/>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19" name="Google Shape;319;p40"/>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20" name="Google Shape;320;p40"/>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21" name="Google Shape;321;p40"/>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22" name="Google Shape;322;p40"/>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23" name="Google Shape;323;p40"/>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24" name="Google Shape;324;p40"/>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25" name="Google Shape;325;p40"/>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326" name="Google Shape;326;p4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27" name="Google Shape;327;p4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28" name="Google Shape;328;p4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grpSp>
        <p:nvGrpSpPr>
          <p:cNvPr id="400" name="Google Shape;400;p52"/>
          <p:cNvGrpSpPr/>
          <p:nvPr/>
        </p:nvGrpSpPr>
        <p:grpSpPr>
          <a:xfrm>
            <a:off x="0" y="0"/>
            <a:ext cx="9143999" cy="6858000"/>
            <a:chOff x="0" y="0"/>
            <a:chExt cx="9143999" cy="6858000"/>
          </a:xfrm>
        </p:grpSpPr>
        <p:sp>
          <p:nvSpPr>
            <p:cNvPr id="401" name="Google Shape;401;p52"/>
            <p:cNvSpPr txBox="1"/>
            <p:nvPr/>
          </p:nvSpPr>
          <p:spPr>
            <a:xfrm>
              <a:off x="0" y="0"/>
              <a:ext cx="3505200" cy="68580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2" name="Google Shape;402;p52"/>
            <p:cNvSpPr txBox="1"/>
            <p:nvPr/>
          </p:nvSpPr>
          <p:spPr>
            <a:xfrm>
              <a:off x="1716087" y="1690687"/>
              <a:ext cx="7427912" cy="253365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403" name="Google Shape;403;p52"/>
            <p:cNvGrpSpPr/>
            <p:nvPr/>
          </p:nvGrpSpPr>
          <p:grpSpPr>
            <a:xfrm>
              <a:off x="0" y="1066800"/>
              <a:ext cx="2867024" cy="3157537"/>
              <a:chOff x="0" y="1066800"/>
              <a:chExt cx="2867024" cy="3157537"/>
            </a:xfrm>
          </p:grpSpPr>
          <p:sp>
            <p:nvSpPr>
              <p:cNvPr id="404" name="Google Shape;404;p52"/>
              <p:cNvSpPr txBox="1"/>
              <p:nvPr/>
            </p:nvSpPr>
            <p:spPr>
              <a:xfrm>
                <a:off x="573087" y="3582987"/>
                <a:ext cx="576262" cy="64135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5" name="Google Shape;405;p52"/>
              <p:cNvSpPr txBox="1"/>
              <p:nvPr/>
            </p:nvSpPr>
            <p:spPr>
              <a:xfrm>
                <a:off x="1716087" y="1690687"/>
                <a:ext cx="574675" cy="64293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6" name="Google Shape;406;p52"/>
              <p:cNvSpPr txBox="1"/>
              <p:nvPr/>
            </p:nvSpPr>
            <p:spPr>
              <a:xfrm>
                <a:off x="2281237" y="1066800"/>
                <a:ext cx="585787" cy="635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7" name="Google Shape;407;p52"/>
              <p:cNvSpPr txBox="1"/>
              <p:nvPr/>
            </p:nvSpPr>
            <p:spPr>
              <a:xfrm>
                <a:off x="1141412" y="3582987"/>
                <a:ext cx="584200" cy="64135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8" name="Google Shape;408;p52"/>
              <p:cNvSpPr txBox="1"/>
              <p:nvPr/>
            </p:nvSpPr>
            <p:spPr>
              <a:xfrm>
                <a:off x="2281237" y="1690687"/>
                <a:ext cx="585787" cy="64293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9" name="Google Shape;409;p52"/>
              <p:cNvSpPr txBox="1"/>
              <p:nvPr/>
            </p:nvSpPr>
            <p:spPr>
              <a:xfrm>
                <a:off x="1141412" y="2324100"/>
                <a:ext cx="584200" cy="633412"/>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0" name="Google Shape;410;p52"/>
              <p:cNvSpPr txBox="1"/>
              <p:nvPr/>
            </p:nvSpPr>
            <p:spPr>
              <a:xfrm>
                <a:off x="0" y="2324100"/>
                <a:ext cx="582612" cy="633412"/>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1" name="Google Shape;411;p52"/>
              <p:cNvSpPr txBox="1"/>
              <p:nvPr/>
            </p:nvSpPr>
            <p:spPr>
              <a:xfrm>
                <a:off x="1716087" y="2324100"/>
                <a:ext cx="574675" cy="633412"/>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2" name="Google Shape;412;p52"/>
              <p:cNvSpPr txBox="1"/>
              <p:nvPr/>
            </p:nvSpPr>
            <p:spPr>
              <a:xfrm>
                <a:off x="573087" y="2947987"/>
                <a:ext cx="576262" cy="64452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3" name="Google Shape;413;p52"/>
              <p:cNvSpPr txBox="1"/>
              <p:nvPr/>
            </p:nvSpPr>
            <p:spPr>
              <a:xfrm>
                <a:off x="1141412" y="2947987"/>
                <a:ext cx="584200" cy="64452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414" name="Google Shape;414;p5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15" name="Google Shape;415;p5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16" name="Google Shape;416;p5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17" name="Google Shape;417;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18" name="Google Shape;418;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9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428" name="Google Shape;428;p54"/>
          <p:cNvGrpSpPr/>
          <p:nvPr/>
        </p:nvGrpSpPr>
        <p:grpSpPr>
          <a:xfrm>
            <a:off x="0" y="0"/>
            <a:ext cx="9144000" cy="546100"/>
            <a:chOff x="0" y="0"/>
            <a:chExt cx="5760" cy="344"/>
          </a:xfrm>
        </p:grpSpPr>
        <p:sp>
          <p:nvSpPr>
            <p:cNvPr id="429" name="Google Shape;429;p54"/>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0" name="Google Shape;430;p54"/>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1" name="Google Shape;431;p54"/>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432" name="Google Shape;432;p54"/>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433" name="Google Shape;433;p54"/>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34" name="Google Shape;434;p54"/>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435" name="Google Shape;435;p54"/>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36" name="Google Shape;436;p54"/>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37" name="Google Shape;437;p54"/>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438" name="Google Shape;438;p5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39" name="Google Shape;439;p5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40" name="Google Shape;440;p5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 name="Shape 531"/>
        <p:cNvGrpSpPr/>
        <p:nvPr/>
      </p:nvGrpSpPr>
      <p:grpSpPr>
        <a:xfrm>
          <a:off x="0" y="0"/>
          <a:ext cx="0" cy="0"/>
          <a:chOff x="0" y="0"/>
          <a:chExt cx="0" cy="0"/>
        </a:xfrm>
      </p:grpSpPr>
      <p:sp>
        <p:nvSpPr>
          <p:cNvPr id="532" name="Google Shape;532;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534" name="Google Shape;534;p67"/>
          <p:cNvGrpSpPr/>
          <p:nvPr/>
        </p:nvGrpSpPr>
        <p:grpSpPr>
          <a:xfrm>
            <a:off x="0" y="0"/>
            <a:ext cx="9144000" cy="546100"/>
            <a:chOff x="0" y="0"/>
            <a:chExt cx="5760" cy="344"/>
          </a:xfrm>
        </p:grpSpPr>
        <p:sp>
          <p:nvSpPr>
            <p:cNvPr id="535" name="Google Shape;535;p67"/>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6" name="Google Shape;536;p67"/>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7" name="Google Shape;537;p67"/>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538" name="Google Shape;538;p67"/>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539" name="Google Shape;539;p67"/>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540" name="Google Shape;540;p67"/>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541" name="Google Shape;541;p67"/>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2" name="Google Shape;542;p67"/>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543" name="Google Shape;543;p67"/>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544" name="Google Shape;544;p6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545" name="Google Shape;545;p6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46" name="Google Shape;546;p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7" name="Shape 637"/>
        <p:cNvGrpSpPr/>
        <p:nvPr/>
      </p:nvGrpSpPr>
      <p:grpSpPr>
        <a:xfrm>
          <a:off x="0" y="0"/>
          <a:ext cx="0" cy="0"/>
          <a:chOff x="0" y="0"/>
          <a:chExt cx="0" cy="0"/>
        </a:xfrm>
      </p:grpSpPr>
      <p:grpSp>
        <p:nvGrpSpPr>
          <p:cNvPr id="638" name="Google Shape;638;p80"/>
          <p:cNvGrpSpPr/>
          <p:nvPr/>
        </p:nvGrpSpPr>
        <p:grpSpPr>
          <a:xfrm>
            <a:off x="0" y="0"/>
            <a:ext cx="9144000" cy="6858000"/>
            <a:chOff x="0" y="0"/>
            <a:chExt cx="5760" cy="4320"/>
          </a:xfrm>
        </p:grpSpPr>
        <p:sp>
          <p:nvSpPr>
            <p:cNvPr id="639" name="Google Shape;639;p80"/>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0" name="Google Shape;640;p80"/>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641" name="Google Shape;641;p80"/>
            <p:cNvGrpSpPr/>
            <p:nvPr/>
          </p:nvGrpSpPr>
          <p:grpSpPr>
            <a:xfrm>
              <a:off x="0" y="672"/>
              <a:ext cx="1806" cy="1989"/>
              <a:chOff x="0" y="672"/>
              <a:chExt cx="1806" cy="1989"/>
            </a:xfrm>
          </p:grpSpPr>
          <p:sp>
            <p:nvSpPr>
              <p:cNvPr id="642" name="Google Shape;642;p80"/>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3" name="Google Shape;643;p80"/>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4" name="Google Shape;644;p80"/>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5" name="Google Shape;645;p80"/>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6" name="Google Shape;646;p80"/>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7" name="Google Shape;647;p80"/>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8" name="Google Shape;648;p80"/>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9" name="Google Shape;649;p80"/>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0" name="Google Shape;650;p80"/>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1" name="Google Shape;651;p80"/>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652" name="Google Shape;652;p8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653" name="Google Shape;653;p8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54" name="Google Shape;654;p8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55" name="Google Shape;655;p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56" name="Google Shape;656;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3.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31.png"/><Relationship Id="rId5"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36.png"/><Relationship Id="rId5"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37.png"/><Relationship Id="rId5"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13.png"/><Relationship Id="rId5"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41.png"/><Relationship Id="rId5"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13.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8.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9.xml"/><Relationship Id="rId3" Type="http://schemas.openxmlformats.org/officeDocument/2006/relationships/image" Target="../media/image13.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0.xml"/><Relationship Id="rId3" Type="http://schemas.openxmlformats.org/officeDocument/2006/relationships/image" Target="../media/image13.png"/><Relationship Id="rId4" Type="http://schemas.openxmlformats.org/officeDocument/2006/relationships/image" Target="../media/image40.png"/><Relationship Id="rId5"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2.xml"/><Relationship Id="rId3" Type="http://schemas.openxmlformats.org/officeDocument/2006/relationships/image" Target="../media/image13.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3.xml"/><Relationship Id="rId3" Type="http://schemas.openxmlformats.org/officeDocument/2006/relationships/image" Target="../media/image13.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5.xml"/><Relationship Id="rId3" Type="http://schemas.openxmlformats.org/officeDocument/2006/relationships/image" Target="../media/image13.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6.xml"/><Relationship Id="rId3" Type="http://schemas.openxmlformats.org/officeDocument/2006/relationships/image" Target="../media/image13.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7.xml"/><Relationship Id="rId3" Type="http://schemas.openxmlformats.org/officeDocument/2006/relationships/image" Target="../media/image13.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0.xml"/><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61.xml"/><Relationship Id="rId3" Type="http://schemas.openxmlformats.org/officeDocument/2006/relationships/image" Target="../media/image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2.xml"/><Relationship Id="rId3" Type="http://schemas.openxmlformats.org/officeDocument/2006/relationships/image" Target="../media/image13.png"/><Relationship Id="rId4" Type="http://schemas.openxmlformats.org/officeDocument/2006/relationships/image" Target="../media/image52.png"/><Relationship Id="rId5" Type="http://schemas.openxmlformats.org/officeDocument/2006/relationships/image" Target="../media/image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37"/>
          <p:cNvSpPr txBox="1"/>
          <p:nvPr>
            <p:ph idx="1" type="subTitle"/>
          </p:nvPr>
        </p:nvSpPr>
        <p:spPr>
          <a:xfrm>
            <a:off x="2555875" y="4508500"/>
            <a:ext cx="5921375" cy="1368425"/>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b="0" i="0" lang="en-US" sz="2400" u="none">
                <a:solidFill>
                  <a:schemeClr val="dk1"/>
                </a:solidFill>
                <a:latin typeface="Arial"/>
                <a:ea typeface="Arial"/>
                <a:cs typeface="Arial"/>
                <a:sym typeface="Arial"/>
              </a:rPr>
              <a:t> </a:t>
            </a:r>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Prof Wellington</a:t>
            </a:r>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Jose.wellington@ceub.edu.br</a:t>
            </a:r>
            <a:endParaRPr/>
          </a:p>
          <a:p>
            <a:pPr indent="0" lvl="0" marL="0" rtl="0" algn="l">
              <a:lnSpc>
                <a:spcPct val="100000"/>
              </a:lnSpc>
              <a:spcBef>
                <a:spcPts val="480"/>
              </a:spcBef>
              <a:spcAft>
                <a:spcPts val="0"/>
              </a:spcAft>
              <a:buSzPts val="1800"/>
              <a:buFont typeface="Noto Sans Symbols"/>
              <a:buNone/>
            </a:pPr>
            <a:r>
              <a:t/>
            </a:r>
            <a:endParaRPr b="0" i="0" sz="2400" u="none">
              <a:solidFill>
                <a:schemeClr val="dk1"/>
              </a:solidFill>
              <a:latin typeface="Arial"/>
              <a:ea typeface="Arial"/>
              <a:cs typeface="Arial"/>
              <a:sym typeface="Arial"/>
            </a:endParaRPr>
          </a:p>
        </p:txBody>
      </p:sp>
      <p:sp>
        <p:nvSpPr>
          <p:cNvPr id="1110" name="Google Shape;1110;p137"/>
          <p:cNvSpPr txBox="1"/>
          <p:nvPr>
            <p:ph type="ctrTitle"/>
          </p:nvPr>
        </p:nvSpPr>
        <p:spPr>
          <a:xfrm>
            <a:off x="2916237" y="1773237"/>
            <a:ext cx="6019800" cy="21605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br>
              <a:rPr b="0" i="0" lang="en-US" sz="3200" u="none">
                <a:solidFill>
                  <a:schemeClr val="lt1"/>
                </a:solidFill>
                <a:latin typeface="Arial"/>
                <a:ea typeface="Arial"/>
                <a:cs typeface="Arial"/>
                <a:sym typeface="Arial"/>
              </a:rPr>
            </a:br>
            <a:r>
              <a:rPr b="1" i="0" lang="en-US" sz="2400" u="none">
                <a:solidFill>
                  <a:srgbClr val="FFFFFF"/>
                </a:solidFill>
                <a:latin typeface="Arial"/>
                <a:ea typeface="Arial"/>
                <a:cs typeface="Arial"/>
                <a:sym typeface="Arial"/>
              </a:rPr>
              <a:t>Conceitos de Modelagem de Dados</a:t>
            </a:r>
            <a:br>
              <a:rPr b="1" i="0" lang="en-US" sz="2400" u="none">
                <a:solidFill>
                  <a:srgbClr val="FFFFFF"/>
                </a:solidFill>
                <a:latin typeface="Arial"/>
                <a:ea typeface="Arial"/>
                <a:cs typeface="Arial"/>
                <a:sym typeface="Arial"/>
              </a:rPr>
            </a:br>
            <a:br>
              <a:rPr b="1" i="0" lang="en-US" sz="2400" u="none">
                <a:solidFill>
                  <a:srgbClr val="FFFFFF"/>
                </a:solidFill>
                <a:latin typeface="Arial"/>
                <a:ea typeface="Arial"/>
                <a:cs typeface="Arial"/>
                <a:sym typeface="Arial"/>
              </a:rPr>
            </a:br>
            <a:r>
              <a:rPr b="1" i="0" lang="en-US" sz="2400" u="none">
                <a:solidFill>
                  <a:srgbClr val="FFFFFF"/>
                </a:solidFill>
                <a:latin typeface="Arial"/>
                <a:ea typeface="Arial"/>
                <a:cs typeface="Arial"/>
                <a:sym typeface="Arial"/>
              </a:rPr>
              <a:t>Abordagem Entidade-Relacionamento</a:t>
            </a:r>
            <a:br>
              <a:rPr b="1" i="0" lang="en-US" sz="2400" u="none">
                <a:solidFill>
                  <a:srgbClr val="FFFFFF"/>
                </a:solidFill>
                <a:latin typeface="Arial"/>
                <a:ea typeface="Arial"/>
                <a:cs typeface="Arial"/>
                <a:sym typeface="Arial"/>
              </a:rPr>
            </a:br>
            <a:br>
              <a:rPr b="1" i="0" lang="en-US" sz="2400" u="none">
                <a:solidFill>
                  <a:srgbClr val="FFFFFF"/>
                </a:solidFill>
                <a:latin typeface="Arial"/>
                <a:ea typeface="Arial"/>
                <a:cs typeface="Arial"/>
                <a:sym typeface="Arial"/>
              </a:rPr>
            </a:br>
            <a:r>
              <a:rPr b="1" i="0" lang="en-US" sz="2400" u="none">
                <a:solidFill>
                  <a:srgbClr val="FFFFFF"/>
                </a:solidFill>
                <a:latin typeface="Arial"/>
                <a:ea typeface="Arial"/>
                <a:cs typeface="Arial"/>
                <a:sym typeface="Arial"/>
              </a:rPr>
              <a:t>MER – Conceitual / Lógico / Físico</a:t>
            </a:r>
            <a:br>
              <a:rPr b="1" i="0" lang="en-US" sz="2800" u="none">
                <a:solidFill>
                  <a:srgbClr val="FFFFFF"/>
                </a:solidFill>
                <a:latin typeface="Arial"/>
                <a:ea typeface="Arial"/>
                <a:cs typeface="Arial"/>
                <a:sym typeface="Arial"/>
              </a:rPr>
            </a:br>
            <a:br>
              <a:rPr b="0" i="0" lang="en-US" sz="2800" u="none">
                <a:solidFill>
                  <a:schemeClr val="lt1"/>
                </a:solidFill>
                <a:latin typeface="Arial"/>
                <a:ea typeface="Arial"/>
                <a:cs typeface="Arial"/>
                <a:sym typeface="Arial"/>
              </a:rPr>
            </a:br>
            <a:br>
              <a:rPr b="0" i="0" lang="en-US" sz="5400" u="none">
                <a:solidFill>
                  <a:schemeClr val="dk1"/>
                </a:solidFill>
                <a:latin typeface="Arial"/>
                <a:ea typeface="Arial"/>
                <a:cs typeface="Arial"/>
                <a:sym typeface="Arial"/>
              </a:rPr>
            </a:br>
            <a:endParaRPr/>
          </a:p>
        </p:txBody>
      </p:sp>
      <p:sp>
        <p:nvSpPr>
          <p:cNvPr id="1111" name="Google Shape;1111;p13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112" name="Google Shape;1112;p137"/>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113" name="Google Shape;1113;p1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6"/>
          <p:cNvSpPr/>
          <p:nvPr/>
        </p:nvSpPr>
        <p:spPr>
          <a:xfrm>
            <a:off x="182880" y="1093787"/>
            <a:ext cx="8370277" cy="2620084"/>
          </a:xfrm>
          <a:prstGeom prst="rect">
            <a:avLst/>
          </a:prstGeom>
          <a:solidFill>
            <a:schemeClr val="accent1"/>
          </a:solidFill>
          <a:ln cap="flat" cmpd="sng" w="25400">
            <a:solidFill>
              <a:srgbClr val="6F6F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07" name="Google Shape;1207;p146"/>
          <p:cNvSpPr txBox="1"/>
          <p:nvPr>
            <p:ph idx="4294967295" type="title"/>
          </p:nvPr>
        </p:nvSpPr>
        <p:spPr>
          <a:xfrm>
            <a:off x="395287" y="508000"/>
            <a:ext cx="69850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Modelagem de Dados - Regras</a:t>
            </a:r>
            <a:endParaRPr/>
          </a:p>
        </p:txBody>
      </p:sp>
      <p:pic>
        <p:nvPicPr>
          <p:cNvPr id="1208" name="Google Shape;1208;p14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09" name="Google Shape;1209;p14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10" name="Google Shape;1210;p14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11" name="Google Shape;1211;p146"/>
          <p:cNvSpPr txBox="1"/>
          <p:nvPr/>
        </p:nvSpPr>
        <p:spPr>
          <a:xfrm>
            <a:off x="773723" y="1224881"/>
            <a:ext cx="7680960" cy="489986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Entidade é o objeto do mundo real que só vai ter informação do objeto.</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Toda Entidade tem um campo chave que diferencia e identifica.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Quando for um campo repetido estado civil solteiro cria uma tabela.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Quando o relacionamento é vários para vários cria uma tabela de relacionamento.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Toda chave estrangeira está relacionada com uma chave primária de outra tabela.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Cardinalidade é a frequência do relacionamento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Todo campo chave tem a cardinalidade 1 x N</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Nunca criar no campo data uma tabela. </a:t>
            </a:r>
            <a:endParaRPr b="0" i="0" sz="1400" u="none" cap="none" strike="noStrike">
              <a:solidFill>
                <a:srgbClr val="000000"/>
              </a:solidFill>
              <a:latin typeface="Arial"/>
              <a:ea typeface="Arial"/>
              <a:cs typeface="Arial"/>
              <a:sym typeface="Arial"/>
            </a:endParaRPr>
          </a:p>
        </p:txBody>
      </p:sp>
      <p:sp>
        <p:nvSpPr>
          <p:cNvPr id="1212" name="Google Shape;1212;p1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b="0" i="0" sz="12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47"/>
          <p:cNvSpPr txBox="1"/>
          <p:nvPr>
            <p:ph idx="4294967295" type="title"/>
          </p:nvPr>
        </p:nvSpPr>
        <p:spPr>
          <a:xfrm>
            <a:off x="250825" y="417513"/>
            <a:ext cx="3467100" cy="58578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000">
                <a:solidFill>
                  <a:srgbClr val="FF0000"/>
                </a:solidFill>
              </a:rPr>
              <a:t>Exercício 01</a:t>
            </a:r>
            <a:endParaRPr/>
          </a:p>
        </p:txBody>
      </p:sp>
      <p:sp>
        <p:nvSpPr>
          <p:cNvPr id="1220" name="Google Shape;1220;p147"/>
          <p:cNvSpPr txBox="1"/>
          <p:nvPr>
            <p:ph idx="4294967295" type="body"/>
          </p:nvPr>
        </p:nvSpPr>
        <p:spPr>
          <a:xfrm>
            <a:off x="323850" y="1003300"/>
            <a:ext cx="82296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SzPts val="1200"/>
              <a:buChar char="■"/>
            </a:pPr>
            <a:r>
              <a:rPr b="1" lang="en-US" sz="1600"/>
              <a:t>Escola  na  CSN - Companhia Siderúrgica Nacional</a:t>
            </a:r>
            <a:endParaRPr/>
          </a:p>
          <a:p>
            <a:pPr indent="0" lvl="0" marL="0" rtl="0" algn="just">
              <a:lnSpc>
                <a:spcPct val="90000"/>
              </a:lnSpc>
              <a:spcBef>
                <a:spcPts val="320"/>
              </a:spcBef>
              <a:spcAft>
                <a:spcPts val="0"/>
              </a:spcAft>
              <a:buSzPts val="1200"/>
              <a:buFont typeface="Noto Sans Symbols"/>
              <a:buNone/>
            </a:pPr>
            <a:r>
              <a:t/>
            </a:r>
            <a:endParaRPr b="1" sz="1600"/>
          </a:p>
          <a:p>
            <a:pPr indent="-342900" lvl="0" marL="342900" rtl="0" algn="just">
              <a:lnSpc>
                <a:spcPct val="100000"/>
              </a:lnSpc>
              <a:spcBef>
                <a:spcPts val="280"/>
              </a:spcBef>
              <a:spcAft>
                <a:spcPts val="0"/>
              </a:spcAft>
              <a:buSzPts val="1050"/>
              <a:buChar char="■"/>
            </a:pPr>
            <a:r>
              <a:rPr lang="en-US" sz="1400"/>
              <a:t>A Companhia  está implementando   2. grau para os funcionários.  Uma entrevista com o administrador do Recursos Humanos da CSN resultou nas seguintes informações:</a:t>
            </a:r>
            <a:endParaRPr/>
          </a:p>
          <a:p>
            <a:pPr indent="0" lvl="0" marL="57150" rtl="0" algn="just">
              <a:lnSpc>
                <a:spcPct val="90000"/>
              </a:lnSpc>
              <a:spcBef>
                <a:spcPts val="280"/>
              </a:spcBef>
              <a:spcAft>
                <a:spcPts val="0"/>
              </a:spcAft>
              <a:buSzPts val="1050"/>
              <a:buFont typeface="Noto Sans Symbols"/>
              <a:buNone/>
            </a:pPr>
            <a:r>
              <a:t/>
            </a:r>
            <a:endParaRPr sz="1400"/>
          </a:p>
          <a:p>
            <a:pPr indent="-285750" lvl="1" marL="742950" rtl="0" algn="just">
              <a:lnSpc>
                <a:spcPct val="90000"/>
              </a:lnSpc>
              <a:spcBef>
                <a:spcPts val="280"/>
              </a:spcBef>
              <a:spcAft>
                <a:spcPts val="0"/>
              </a:spcAft>
              <a:buSzPts val="1120"/>
              <a:buChar char="◻"/>
            </a:pPr>
            <a:r>
              <a:rPr b="1" lang="en-US" sz="1400"/>
              <a:t>Requisito Funcional</a:t>
            </a:r>
            <a:endParaRPr/>
          </a:p>
          <a:p>
            <a:pPr indent="-228600" lvl="2" marL="1143000" rtl="0" algn="just">
              <a:lnSpc>
                <a:spcPct val="90000"/>
              </a:lnSpc>
              <a:spcBef>
                <a:spcPts val="280"/>
              </a:spcBef>
              <a:spcAft>
                <a:spcPts val="0"/>
              </a:spcAft>
              <a:buSzPts val="910"/>
              <a:buChar char="■"/>
            </a:pPr>
            <a:r>
              <a:rPr lang="en-US" sz="1400"/>
              <a:t>Precisa controlar os Alunos, setor, cargo, estado civil, Professores, Disciplina que tem aula, </a:t>
            </a:r>
            <a:endParaRPr/>
          </a:p>
          <a:p>
            <a:pPr indent="-285750" lvl="1" marL="742950" rtl="0" algn="just">
              <a:lnSpc>
                <a:spcPct val="100000"/>
              </a:lnSpc>
              <a:spcBef>
                <a:spcPts val="280"/>
              </a:spcBef>
              <a:spcAft>
                <a:spcPts val="0"/>
              </a:spcAft>
              <a:buSzPts val="1120"/>
              <a:buChar char="◻"/>
            </a:pPr>
            <a:r>
              <a:rPr b="1" lang="en-US" sz="1400"/>
              <a:t>Dados levantados</a:t>
            </a:r>
            <a:r>
              <a:rPr lang="en-US" sz="1400"/>
              <a:t>:</a:t>
            </a:r>
            <a:endParaRPr/>
          </a:p>
          <a:p>
            <a:pPr indent="-228600" lvl="2" marL="1143000" rtl="0" algn="just">
              <a:lnSpc>
                <a:spcPct val="100000"/>
              </a:lnSpc>
              <a:spcBef>
                <a:spcPts val="280"/>
              </a:spcBef>
              <a:spcAft>
                <a:spcPts val="0"/>
              </a:spcAft>
              <a:buSzPts val="910"/>
              <a:buChar char="■"/>
            </a:pPr>
            <a:r>
              <a:rPr lang="en-US" sz="1400"/>
              <a:t>Aluno, Data Nascimento, Estado Civil, Setor</a:t>
            </a:r>
            <a:endParaRPr/>
          </a:p>
          <a:p>
            <a:pPr indent="-228600" lvl="2" marL="1143000" rtl="0" algn="just">
              <a:lnSpc>
                <a:spcPct val="100000"/>
              </a:lnSpc>
              <a:spcBef>
                <a:spcPts val="280"/>
              </a:spcBef>
              <a:spcAft>
                <a:spcPts val="0"/>
              </a:spcAft>
              <a:buSzPts val="910"/>
              <a:buChar char="■"/>
            </a:pPr>
            <a:r>
              <a:rPr lang="en-US" sz="1400"/>
              <a:t>Professores, Data de Nascimento</a:t>
            </a:r>
            <a:endParaRPr/>
          </a:p>
          <a:p>
            <a:pPr indent="-228600" lvl="2" marL="1143000" rtl="0" algn="just">
              <a:lnSpc>
                <a:spcPct val="100000"/>
              </a:lnSpc>
              <a:spcBef>
                <a:spcPts val="280"/>
              </a:spcBef>
              <a:spcAft>
                <a:spcPts val="0"/>
              </a:spcAft>
              <a:buSzPts val="910"/>
              <a:buChar char="■"/>
            </a:pPr>
            <a:r>
              <a:rPr lang="en-US" sz="1400"/>
              <a:t>Disciplina, matéria que o aluno está cursando, matéria que o professor está lecionando</a:t>
            </a:r>
            <a:endParaRPr/>
          </a:p>
          <a:p>
            <a:pPr indent="-285750" lvl="1" marL="742950" rtl="0" algn="just">
              <a:lnSpc>
                <a:spcPct val="100000"/>
              </a:lnSpc>
              <a:spcBef>
                <a:spcPts val="280"/>
              </a:spcBef>
              <a:spcAft>
                <a:spcPts val="0"/>
              </a:spcAft>
              <a:buSzPts val="1120"/>
              <a:buChar char="◻"/>
            </a:pPr>
            <a:r>
              <a:rPr b="1" lang="en-US" sz="1400"/>
              <a:t>Regras de Negócio</a:t>
            </a:r>
            <a:endParaRPr/>
          </a:p>
          <a:p>
            <a:pPr indent="-228600" lvl="2" marL="1143000" rtl="0" algn="just">
              <a:lnSpc>
                <a:spcPct val="100000"/>
              </a:lnSpc>
              <a:spcBef>
                <a:spcPts val="280"/>
              </a:spcBef>
              <a:spcAft>
                <a:spcPts val="0"/>
              </a:spcAft>
              <a:buSzPts val="910"/>
              <a:buChar char="■"/>
            </a:pPr>
            <a:r>
              <a:rPr lang="en-US" sz="1400"/>
              <a:t>1 aluno tem somente um setor.</a:t>
            </a:r>
            <a:endParaRPr/>
          </a:p>
          <a:p>
            <a:pPr indent="-228600" lvl="2" marL="1143000" rtl="0" algn="just">
              <a:lnSpc>
                <a:spcPct val="100000"/>
              </a:lnSpc>
              <a:spcBef>
                <a:spcPts val="280"/>
              </a:spcBef>
              <a:spcAft>
                <a:spcPts val="0"/>
              </a:spcAft>
              <a:buSzPts val="910"/>
              <a:buChar char="■"/>
            </a:pPr>
            <a:r>
              <a:rPr lang="en-US" sz="1400"/>
              <a:t>1 aluno tem somente um estado civil.</a:t>
            </a:r>
            <a:endParaRPr/>
          </a:p>
          <a:p>
            <a:pPr indent="-228600" lvl="2" marL="1143000" rtl="0" algn="just">
              <a:lnSpc>
                <a:spcPct val="100000"/>
              </a:lnSpc>
              <a:spcBef>
                <a:spcPts val="280"/>
              </a:spcBef>
              <a:spcAft>
                <a:spcPts val="0"/>
              </a:spcAft>
              <a:buSzPts val="910"/>
              <a:buChar char="■"/>
            </a:pPr>
            <a:r>
              <a:rPr lang="en-US" sz="1400"/>
              <a:t>1 aluno tem somente um cargo</a:t>
            </a:r>
            <a:endParaRPr/>
          </a:p>
          <a:p>
            <a:pPr indent="-228600" lvl="2" marL="1143000" rtl="0" algn="just">
              <a:lnSpc>
                <a:spcPct val="100000"/>
              </a:lnSpc>
              <a:spcBef>
                <a:spcPts val="280"/>
              </a:spcBef>
              <a:spcAft>
                <a:spcPts val="0"/>
              </a:spcAft>
              <a:buSzPts val="910"/>
              <a:buChar char="■"/>
            </a:pPr>
            <a:r>
              <a:rPr lang="en-US" sz="1400"/>
              <a:t>1 aluno pode cursar várias disciplinas</a:t>
            </a:r>
            <a:endParaRPr/>
          </a:p>
          <a:p>
            <a:pPr indent="-228600" lvl="2" marL="1143000" rtl="0" algn="just">
              <a:lnSpc>
                <a:spcPct val="100000"/>
              </a:lnSpc>
              <a:spcBef>
                <a:spcPts val="280"/>
              </a:spcBef>
              <a:spcAft>
                <a:spcPts val="0"/>
              </a:spcAft>
              <a:buSzPts val="910"/>
              <a:buChar char="■"/>
            </a:pPr>
            <a:r>
              <a:rPr lang="en-US" sz="1400"/>
              <a:t>1 disciplina pode ser cursada por vários alunos </a:t>
            </a:r>
            <a:endParaRPr/>
          </a:p>
          <a:p>
            <a:pPr indent="-228600" lvl="2" marL="1143000" rtl="0" algn="just">
              <a:lnSpc>
                <a:spcPct val="100000"/>
              </a:lnSpc>
              <a:spcBef>
                <a:spcPts val="280"/>
              </a:spcBef>
              <a:spcAft>
                <a:spcPts val="0"/>
              </a:spcAft>
              <a:buSzPts val="910"/>
              <a:buChar char="■"/>
            </a:pPr>
            <a:r>
              <a:rPr lang="en-US" sz="1400"/>
              <a:t>1 professor pode ministrar  várias disciplinas para vários alunos.</a:t>
            </a:r>
            <a:endParaRPr/>
          </a:p>
          <a:p>
            <a:pPr indent="0" lvl="3" marL="1371600" rtl="0" algn="just">
              <a:lnSpc>
                <a:spcPct val="100000"/>
              </a:lnSpc>
              <a:spcBef>
                <a:spcPts val="280"/>
              </a:spcBef>
              <a:spcAft>
                <a:spcPts val="0"/>
              </a:spcAft>
              <a:buSzPts val="980"/>
              <a:buFont typeface="Noto Sans Symbols"/>
              <a:buNone/>
            </a:pPr>
            <a:r>
              <a:t/>
            </a:r>
            <a:endParaRPr sz="1400"/>
          </a:p>
        </p:txBody>
      </p:sp>
      <p:pic>
        <p:nvPicPr>
          <p:cNvPr id="1221" name="Google Shape;1221;p147"/>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222" name="Google Shape;1222;p1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8"/>
          <p:cNvSpPr txBox="1"/>
          <p:nvPr>
            <p:ph idx="4294967295" type="title"/>
          </p:nvPr>
        </p:nvSpPr>
        <p:spPr>
          <a:xfrm>
            <a:off x="250825" y="417513"/>
            <a:ext cx="3467100" cy="585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000">
                <a:solidFill>
                  <a:srgbClr val="FF0000"/>
                </a:solidFill>
              </a:rPr>
              <a:t>Exercício 01 - Gabarito 01</a:t>
            </a:r>
            <a:endParaRPr/>
          </a:p>
        </p:txBody>
      </p:sp>
      <p:pic>
        <p:nvPicPr>
          <p:cNvPr id="1230" name="Google Shape;1230;p148"/>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231" name="Google Shape;1231;p148"/>
          <p:cNvPicPr preferRelativeResize="0"/>
          <p:nvPr/>
        </p:nvPicPr>
        <p:blipFill rotWithShape="1">
          <a:blip r:embed="rId4">
            <a:alphaModFix/>
          </a:blip>
          <a:srcRect b="0" l="0" r="0" t="0"/>
          <a:stretch/>
        </p:blipFill>
        <p:spPr>
          <a:xfrm>
            <a:off x="250825" y="1567663"/>
            <a:ext cx="8839201" cy="4320283"/>
          </a:xfrm>
          <a:prstGeom prst="rect">
            <a:avLst/>
          </a:prstGeom>
          <a:noFill/>
          <a:ln>
            <a:noFill/>
          </a:ln>
        </p:spPr>
      </p:pic>
      <p:sp>
        <p:nvSpPr>
          <p:cNvPr id="1232" name="Google Shape;1232;p1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49"/>
          <p:cNvSpPr txBox="1"/>
          <p:nvPr>
            <p:ph idx="4294967295" type="title"/>
          </p:nvPr>
        </p:nvSpPr>
        <p:spPr>
          <a:xfrm>
            <a:off x="250825" y="417513"/>
            <a:ext cx="3467100" cy="585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000">
                <a:solidFill>
                  <a:srgbClr val="FF0000"/>
                </a:solidFill>
              </a:rPr>
              <a:t>Exercício 01 - Gabarito 02</a:t>
            </a:r>
            <a:endParaRPr/>
          </a:p>
        </p:txBody>
      </p:sp>
      <p:pic>
        <p:nvPicPr>
          <p:cNvPr id="1240" name="Google Shape;1240;p149"/>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241" name="Google Shape;1241;p149"/>
          <p:cNvPicPr preferRelativeResize="0"/>
          <p:nvPr/>
        </p:nvPicPr>
        <p:blipFill rotWithShape="1">
          <a:blip r:embed="rId4">
            <a:alphaModFix/>
          </a:blip>
          <a:srcRect b="0" l="0" r="0" t="0"/>
          <a:stretch/>
        </p:blipFill>
        <p:spPr>
          <a:xfrm>
            <a:off x="152400" y="1352788"/>
            <a:ext cx="8839200" cy="4702962"/>
          </a:xfrm>
          <a:prstGeom prst="rect">
            <a:avLst/>
          </a:prstGeom>
          <a:noFill/>
          <a:ln>
            <a:noFill/>
          </a:ln>
        </p:spPr>
      </p:pic>
      <p:sp>
        <p:nvSpPr>
          <p:cNvPr id="1242" name="Google Shape;1242;p1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50"/>
          <p:cNvSpPr txBox="1"/>
          <p:nvPr>
            <p:ph idx="4294967295" type="title"/>
          </p:nvPr>
        </p:nvSpPr>
        <p:spPr>
          <a:xfrm>
            <a:off x="250825" y="417513"/>
            <a:ext cx="3467100" cy="58578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000">
                <a:solidFill>
                  <a:srgbClr val="FF0000"/>
                </a:solidFill>
              </a:rPr>
              <a:t>Exercício 02</a:t>
            </a:r>
            <a:endParaRPr/>
          </a:p>
        </p:txBody>
      </p:sp>
      <p:sp>
        <p:nvSpPr>
          <p:cNvPr id="1250" name="Google Shape;1250;p150"/>
          <p:cNvSpPr txBox="1"/>
          <p:nvPr>
            <p:ph idx="4294967295" type="body"/>
          </p:nvPr>
        </p:nvSpPr>
        <p:spPr>
          <a:xfrm>
            <a:off x="323850" y="1003300"/>
            <a:ext cx="82296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SzPts val="1200"/>
              <a:buChar char="■"/>
            </a:pPr>
            <a:r>
              <a:rPr b="1" lang="en-US" sz="1600"/>
              <a:t>Escola  na  CSN - Companhia Siderúrgica Nacional</a:t>
            </a:r>
            <a:endParaRPr/>
          </a:p>
          <a:p>
            <a:pPr indent="0" lvl="0" marL="0" rtl="0" algn="just">
              <a:lnSpc>
                <a:spcPct val="90000"/>
              </a:lnSpc>
              <a:spcBef>
                <a:spcPts val="320"/>
              </a:spcBef>
              <a:spcAft>
                <a:spcPts val="0"/>
              </a:spcAft>
              <a:buSzPts val="1200"/>
              <a:buFont typeface="Noto Sans Symbols"/>
              <a:buNone/>
            </a:pPr>
            <a:r>
              <a:t/>
            </a:r>
            <a:endParaRPr b="1" sz="1600"/>
          </a:p>
          <a:p>
            <a:pPr indent="-342900" lvl="0" marL="342900" rtl="0" algn="just">
              <a:lnSpc>
                <a:spcPct val="100000"/>
              </a:lnSpc>
              <a:spcBef>
                <a:spcPts val="280"/>
              </a:spcBef>
              <a:spcAft>
                <a:spcPts val="0"/>
              </a:spcAft>
              <a:buSzPts val="1050"/>
              <a:buChar char="■"/>
            </a:pPr>
            <a:r>
              <a:rPr lang="en-US" sz="1400"/>
              <a:t>A Companhia  está implementando   2. grau para os funcionários.  Uma entrevista com o administrador do Recursos Humanos da CSN resultou nas seguintes informações:</a:t>
            </a:r>
            <a:endParaRPr/>
          </a:p>
          <a:p>
            <a:pPr indent="0" lvl="0" marL="57150" rtl="0" algn="just">
              <a:lnSpc>
                <a:spcPct val="90000"/>
              </a:lnSpc>
              <a:spcBef>
                <a:spcPts val="280"/>
              </a:spcBef>
              <a:spcAft>
                <a:spcPts val="0"/>
              </a:spcAft>
              <a:buSzPts val="1050"/>
              <a:buFont typeface="Noto Sans Symbols"/>
              <a:buNone/>
            </a:pPr>
            <a:r>
              <a:t/>
            </a:r>
            <a:endParaRPr sz="1400"/>
          </a:p>
          <a:p>
            <a:pPr indent="-285750" lvl="1" marL="742950" rtl="0" algn="just">
              <a:lnSpc>
                <a:spcPct val="90000"/>
              </a:lnSpc>
              <a:spcBef>
                <a:spcPts val="280"/>
              </a:spcBef>
              <a:spcAft>
                <a:spcPts val="0"/>
              </a:spcAft>
              <a:buSzPts val="1120"/>
              <a:buChar char="◻"/>
            </a:pPr>
            <a:r>
              <a:rPr b="1" lang="en-US" sz="1400"/>
              <a:t>Requisito Funcional</a:t>
            </a:r>
            <a:endParaRPr/>
          </a:p>
          <a:p>
            <a:pPr indent="-228600" lvl="2" marL="1143000" rtl="0" algn="just">
              <a:lnSpc>
                <a:spcPct val="90000"/>
              </a:lnSpc>
              <a:spcBef>
                <a:spcPts val="280"/>
              </a:spcBef>
              <a:spcAft>
                <a:spcPts val="0"/>
              </a:spcAft>
              <a:buSzPts val="910"/>
              <a:buChar char="■"/>
            </a:pPr>
            <a:r>
              <a:rPr lang="en-US" sz="1400"/>
              <a:t>Precisa controlar os Alunos, setor, cargo, estado civil e Cidade de Origem, Professores, Disciplina que tem aula, </a:t>
            </a:r>
            <a:endParaRPr/>
          </a:p>
          <a:p>
            <a:pPr indent="-285750" lvl="1" marL="742950" rtl="0" algn="just">
              <a:lnSpc>
                <a:spcPct val="100000"/>
              </a:lnSpc>
              <a:spcBef>
                <a:spcPts val="280"/>
              </a:spcBef>
              <a:spcAft>
                <a:spcPts val="0"/>
              </a:spcAft>
              <a:buSzPts val="1120"/>
              <a:buChar char="◻"/>
            </a:pPr>
            <a:r>
              <a:rPr b="1" lang="en-US" sz="1400"/>
              <a:t>Dados levantados</a:t>
            </a:r>
            <a:r>
              <a:rPr lang="en-US" sz="1400"/>
              <a:t>:</a:t>
            </a:r>
            <a:endParaRPr/>
          </a:p>
          <a:p>
            <a:pPr indent="-228600" lvl="2" marL="1143000" rtl="0" algn="just">
              <a:lnSpc>
                <a:spcPct val="100000"/>
              </a:lnSpc>
              <a:spcBef>
                <a:spcPts val="280"/>
              </a:spcBef>
              <a:spcAft>
                <a:spcPts val="0"/>
              </a:spcAft>
              <a:buSzPts val="910"/>
              <a:buChar char="■"/>
            </a:pPr>
            <a:r>
              <a:rPr lang="en-US" sz="1400"/>
              <a:t>Aluno, Data Nascimento, Estado Civil, Setor,  </a:t>
            </a:r>
            <a:r>
              <a:rPr lang="en-US" sz="1400">
                <a:solidFill>
                  <a:srgbClr val="C00000"/>
                </a:solidFill>
              </a:rPr>
              <a:t>Cidade</a:t>
            </a:r>
            <a:r>
              <a:rPr lang="en-US" sz="1400"/>
              <a:t> e UF</a:t>
            </a:r>
            <a:endParaRPr/>
          </a:p>
          <a:p>
            <a:pPr indent="-228600" lvl="2" marL="1143000" rtl="0" algn="just">
              <a:lnSpc>
                <a:spcPct val="100000"/>
              </a:lnSpc>
              <a:spcBef>
                <a:spcPts val="280"/>
              </a:spcBef>
              <a:spcAft>
                <a:spcPts val="0"/>
              </a:spcAft>
              <a:buSzPts val="910"/>
              <a:buChar char="■"/>
            </a:pPr>
            <a:r>
              <a:rPr lang="en-US" sz="1400"/>
              <a:t>Professores, </a:t>
            </a:r>
            <a:r>
              <a:rPr lang="en-US" sz="1400">
                <a:solidFill>
                  <a:srgbClr val="C00000"/>
                </a:solidFill>
              </a:rPr>
              <a:t>Estado Civil </a:t>
            </a:r>
            <a:r>
              <a:rPr lang="en-US" sz="1400"/>
              <a:t>e Data de Nascimento</a:t>
            </a:r>
            <a:endParaRPr/>
          </a:p>
          <a:p>
            <a:pPr indent="-228600" lvl="2" marL="1143000" rtl="0" algn="just">
              <a:lnSpc>
                <a:spcPct val="100000"/>
              </a:lnSpc>
              <a:spcBef>
                <a:spcPts val="280"/>
              </a:spcBef>
              <a:spcAft>
                <a:spcPts val="0"/>
              </a:spcAft>
              <a:buSzPts val="910"/>
              <a:buChar char="■"/>
            </a:pPr>
            <a:r>
              <a:rPr lang="en-US" sz="1400"/>
              <a:t>Disciplina, matéria que o aluno está cursando, matéria que o professor está lecionando</a:t>
            </a:r>
            <a:endParaRPr/>
          </a:p>
          <a:p>
            <a:pPr indent="-285750" lvl="1" marL="742950" rtl="0" algn="just">
              <a:lnSpc>
                <a:spcPct val="100000"/>
              </a:lnSpc>
              <a:spcBef>
                <a:spcPts val="280"/>
              </a:spcBef>
              <a:spcAft>
                <a:spcPts val="0"/>
              </a:spcAft>
              <a:buSzPts val="1120"/>
              <a:buChar char="◻"/>
            </a:pPr>
            <a:r>
              <a:rPr b="1" lang="en-US" sz="1400"/>
              <a:t>Regras de Negócio</a:t>
            </a:r>
            <a:endParaRPr/>
          </a:p>
          <a:p>
            <a:pPr indent="-228600" lvl="2" marL="1143000" rtl="0" algn="just">
              <a:lnSpc>
                <a:spcPct val="100000"/>
              </a:lnSpc>
              <a:spcBef>
                <a:spcPts val="280"/>
              </a:spcBef>
              <a:spcAft>
                <a:spcPts val="0"/>
              </a:spcAft>
              <a:buSzPts val="910"/>
              <a:buChar char="■"/>
            </a:pPr>
            <a:r>
              <a:rPr lang="en-US" sz="1400"/>
              <a:t>1 aluno tem somente um setor.</a:t>
            </a:r>
            <a:endParaRPr/>
          </a:p>
          <a:p>
            <a:pPr indent="-228600" lvl="2" marL="1143000" rtl="0" algn="just">
              <a:lnSpc>
                <a:spcPct val="100000"/>
              </a:lnSpc>
              <a:spcBef>
                <a:spcPts val="280"/>
              </a:spcBef>
              <a:spcAft>
                <a:spcPts val="0"/>
              </a:spcAft>
              <a:buSzPts val="910"/>
              <a:buChar char="■"/>
            </a:pPr>
            <a:r>
              <a:rPr lang="en-US" sz="1400"/>
              <a:t>1 aluno tem somente um estado civil.</a:t>
            </a:r>
            <a:endParaRPr/>
          </a:p>
          <a:p>
            <a:pPr indent="-228600" lvl="2" marL="1143000" rtl="0" algn="just">
              <a:lnSpc>
                <a:spcPct val="100000"/>
              </a:lnSpc>
              <a:spcBef>
                <a:spcPts val="280"/>
              </a:spcBef>
              <a:spcAft>
                <a:spcPts val="0"/>
              </a:spcAft>
              <a:buSzPts val="910"/>
              <a:buChar char="■"/>
            </a:pPr>
            <a:r>
              <a:rPr lang="en-US" sz="1400"/>
              <a:t>1 aluno tem somente um cargo</a:t>
            </a:r>
            <a:endParaRPr/>
          </a:p>
          <a:p>
            <a:pPr indent="-228600" lvl="2" marL="1143000" rtl="0" algn="just">
              <a:lnSpc>
                <a:spcPct val="100000"/>
              </a:lnSpc>
              <a:spcBef>
                <a:spcPts val="280"/>
              </a:spcBef>
              <a:spcAft>
                <a:spcPts val="0"/>
              </a:spcAft>
              <a:buSzPts val="910"/>
              <a:buChar char="■"/>
            </a:pPr>
            <a:r>
              <a:rPr lang="en-US" sz="1400">
                <a:solidFill>
                  <a:srgbClr val="C00000"/>
                </a:solidFill>
              </a:rPr>
              <a:t>1 UF pode ter várias cidades e 1 aluno só tem 1 cidade e não pode ter inconsistência entre UF e Cidade</a:t>
            </a:r>
            <a:endParaRPr/>
          </a:p>
          <a:p>
            <a:pPr indent="-228600" lvl="2" marL="1143000" rtl="0" algn="just">
              <a:lnSpc>
                <a:spcPct val="100000"/>
              </a:lnSpc>
              <a:spcBef>
                <a:spcPts val="280"/>
              </a:spcBef>
              <a:spcAft>
                <a:spcPts val="0"/>
              </a:spcAft>
              <a:buSzPts val="910"/>
              <a:buChar char="■"/>
            </a:pPr>
            <a:r>
              <a:rPr lang="en-US" sz="1400"/>
              <a:t>1 aluno pode cursar várias disciplinas</a:t>
            </a:r>
            <a:endParaRPr/>
          </a:p>
          <a:p>
            <a:pPr indent="-228600" lvl="2" marL="1143000" rtl="0" algn="just">
              <a:lnSpc>
                <a:spcPct val="100000"/>
              </a:lnSpc>
              <a:spcBef>
                <a:spcPts val="280"/>
              </a:spcBef>
              <a:spcAft>
                <a:spcPts val="0"/>
              </a:spcAft>
              <a:buSzPts val="910"/>
              <a:buChar char="■"/>
            </a:pPr>
            <a:r>
              <a:rPr lang="en-US" sz="1400"/>
              <a:t>1 disciplina pode ser cursada por vários alunos </a:t>
            </a:r>
            <a:endParaRPr/>
          </a:p>
          <a:p>
            <a:pPr indent="-228600" lvl="2" marL="1143000" rtl="0" algn="just">
              <a:lnSpc>
                <a:spcPct val="100000"/>
              </a:lnSpc>
              <a:spcBef>
                <a:spcPts val="280"/>
              </a:spcBef>
              <a:spcAft>
                <a:spcPts val="0"/>
              </a:spcAft>
              <a:buSzPts val="910"/>
              <a:buChar char="■"/>
            </a:pPr>
            <a:r>
              <a:rPr lang="en-US" sz="1400"/>
              <a:t>1 professor pode ministrar  várias disciplinas para vários alunos.</a:t>
            </a:r>
            <a:endParaRPr/>
          </a:p>
          <a:p>
            <a:pPr indent="-228600" lvl="2" marL="1143000" rtl="0" algn="just">
              <a:lnSpc>
                <a:spcPct val="100000"/>
              </a:lnSpc>
              <a:spcBef>
                <a:spcPts val="280"/>
              </a:spcBef>
              <a:spcAft>
                <a:spcPts val="0"/>
              </a:spcAft>
              <a:buSzPts val="910"/>
              <a:buChar char="■"/>
            </a:pPr>
            <a:r>
              <a:rPr lang="en-US" sz="1400">
                <a:solidFill>
                  <a:srgbClr val="C00000"/>
                </a:solidFill>
              </a:rPr>
              <a:t>1 professor tem somente um estado civil</a:t>
            </a:r>
            <a:endParaRPr/>
          </a:p>
          <a:p>
            <a:pPr indent="0" lvl="3" marL="1371600" rtl="0" algn="just">
              <a:lnSpc>
                <a:spcPct val="100000"/>
              </a:lnSpc>
              <a:spcBef>
                <a:spcPts val="280"/>
              </a:spcBef>
              <a:spcAft>
                <a:spcPts val="0"/>
              </a:spcAft>
              <a:buSzPts val="980"/>
              <a:buFont typeface="Noto Sans Symbols"/>
              <a:buNone/>
            </a:pPr>
            <a:r>
              <a:t/>
            </a:r>
            <a:endParaRPr sz="1400"/>
          </a:p>
        </p:txBody>
      </p:sp>
      <p:pic>
        <p:nvPicPr>
          <p:cNvPr id="1251" name="Google Shape;1251;p150"/>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252" name="Google Shape;1252;p1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51"/>
          <p:cNvSpPr txBox="1"/>
          <p:nvPr>
            <p:ph idx="4294967295" type="title"/>
          </p:nvPr>
        </p:nvSpPr>
        <p:spPr>
          <a:xfrm>
            <a:off x="250825" y="417513"/>
            <a:ext cx="3467100" cy="585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000">
                <a:solidFill>
                  <a:srgbClr val="FF0000"/>
                </a:solidFill>
              </a:rPr>
              <a:t>Exercício 02</a:t>
            </a:r>
            <a:endParaRPr/>
          </a:p>
        </p:txBody>
      </p:sp>
      <p:pic>
        <p:nvPicPr>
          <p:cNvPr id="1260" name="Google Shape;1260;p151"/>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261" name="Google Shape;1261;p1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a:p>
        </p:txBody>
      </p:sp>
      <p:pic>
        <p:nvPicPr>
          <p:cNvPr id="1262" name="Google Shape;1262;p151"/>
          <p:cNvPicPr preferRelativeResize="0"/>
          <p:nvPr/>
        </p:nvPicPr>
        <p:blipFill>
          <a:blip r:embed="rId4">
            <a:alphaModFix/>
          </a:blip>
          <a:stretch>
            <a:fillRect/>
          </a:stretch>
        </p:blipFill>
        <p:spPr>
          <a:xfrm>
            <a:off x="398950" y="1308213"/>
            <a:ext cx="8346105" cy="4940187"/>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52"/>
          <p:cNvSpPr txBox="1"/>
          <p:nvPr>
            <p:ph type="ctrTitle"/>
          </p:nvPr>
        </p:nvSpPr>
        <p:spPr>
          <a:xfrm>
            <a:off x="2051050" y="1989137"/>
            <a:ext cx="6740525" cy="2016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Modelo de Dados</a:t>
            </a:r>
            <a:br>
              <a:rPr b="0" i="0" lang="en-US" sz="2800" u="none">
                <a:solidFill>
                  <a:schemeClr val="dk1"/>
                </a:solidFill>
                <a:latin typeface="Arial"/>
                <a:ea typeface="Arial"/>
                <a:cs typeface="Arial"/>
                <a:sym typeface="Arial"/>
              </a:rPr>
            </a:br>
            <a:endParaRPr/>
          </a:p>
        </p:txBody>
      </p:sp>
      <p:sp>
        <p:nvSpPr>
          <p:cNvPr id="1268" name="Google Shape;1268;p15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269" name="Google Shape;1269;p152"/>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270" name="Google Shape;1270;p1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5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76" name="Google Shape;1276;p153"/>
          <p:cNvSpPr txBox="1"/>
          <p:nvPr>
            <p:ph idx="4294967295" type="ctrTitle"/>
          </p:nvPr>
        </p:nvSpPr>
        <p:spPr>
          <a:xfrm>
            <a:off x="0" y="107156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97000"/>
              </a:lnSpc>
              <a:spcBef>
                <a:spcPts val="0"/>
              </a:spcBef>
              <a:spcAft>
                <a:spcPts val="0"/>
              </a:spcAft>
              <a:buClr>
                <a:schemeClr val="dk1"/>
              </a:buClr>
              <a:buSzPts val="2800"/>
              <a:buFont typeface="Tahoma"/>
              <a:buNone/>
            </a:pPr>
            <a:r>
              <a:rPr b="1" i="0" lang="en-US" sz="2800" u="none" cap="none" strike="noStrike">
                <a:solidFill>
                  <a:schemeClr val="dk1"/>
                </a:solidFill>
                <a:latin typeface="Tahoma"/>
                <a:ea typeface="Tahoma"/>
                <a:cs typeface="Tahoma"/>
                <a:sym typeface="Tahoma"/>
              </a:rPr>
              <a:t>Modelo de Dados</a:t>
            </a:r>
            <a:endParaRPr b="0" i="0" sz="4400" u="none" cap="none" strike="noStrike">
              <a:solidFill>
                <a:schemeClr val="dk1"/>
              </a:solidFill>
              <a:latin typeface="Arial"/>
              <a:ea typeface="Arial"/>
              <a:cs typeface="Arial"/>
              <a:sym typeface="Arial"/>
            </a:endParaRPr>
          </a:p>
        </p:txBody>
      </p:sp>
      <p:pic>
        <p:nvPicPr>
          <p:cNvPr id="1277" name="Google Shape;1277;p153"/>
          <p:cNvPicPr preferRelativeResize="0"/>
          <p:nvPr/>
        </p:nvPicPr>
        <p:blipFill rotWithShape="1">
          <a:blip r:embed="rId3">
            <a:alphaModFix/>
          </a:blip>
          <a:srcRect b="0" l="0" r="0" t="0"/>
          <a:stretch/>
        </p:blipFill>
        <p:spPr>
          <a:xfrm>
            <a:off x="900112" y="1806575"/>
            <a:ext cx="7462837" cy="4765675"/>
          </a:xfrm>
          <a:prstGeom prst="rect">
            <a:avLst/>
          </a:prstGeom>
          <a:noFill/>
          <a:ln>
            <a:noFill/>
          </a:ln>
        </p:spPr>
      </p:pic>
      <p:pic>
        <p:nvPicPr>
          <p:cNvPr id="1278" name="Google Shape;1278;p153"/>
          <p:cNvPicPr preferRelativeResize="0"/>
          <p:nvPr/>
        </p:nvPicPr>
        <p:blipFill rotWithShape="1">
          <a:blip r:embed="rId4">
            <a:alphaModFix/>
          </a:blip>
          <a:srcRect b="0" l="0" r="0" t="0"/>
          <a:stretch/>
        </p:blipFill>
        <p:spPr>
          <a:xfrm>
            <a:off x="7235825" y="260350"/>
            <a:ext cx="1439862" cy="495300"/>
          </a:xfrm>
          <a:prstGeom prst="rect">
            <a:avLst/>
          </a:prstGeom>
          <a:noFill/>
          <a:ln>
            <a:noFill/>
          </a:ln>
        </p:spPr>
      </p:pic>
      <p:sp>
        <p:nvSpPr>
          <p:cNvPr id="1279" name="Google Shape;1279;p1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85" name="Google Shape;1285;p154"/>
          <p:cNvSpPr txBox="1"/>
          <p:nvPr>
            <p:ph idx="4294967295" type="ctrTitle"/>
          </p:nvPr>
        </p:nvSpPr>
        <p:spPr>
          <a:xfrm>
            <a:off x="0" y="107156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Modelagem de Dados</a:t>
            </a:r>
            <a:endParaRPr b="0" i="0" sz="4400" u="none" cap="none" strike="noStrike">
              <a:solidFill>
                <a:schemeClr val="dk1"/>
              </a:solidFill>
              <a:latin typeface="Arial"/>
              <a:ea typeface="Arial"/>
              <a:cs typeface="Arial"/>
              <a:sym typeface="Arial"/>
            </a:endParaRPr>
          </a:p>
        </p:txBody>
      </p:sp>
      <p:sp>
        <p:nvSpPr>
          <p:cNvPr id="1286" name="Google Shape;1286;p154"/>
          <p:cNvSpPr txBox="1"/>
          <p:nvPr/>
        </p:nvSpPr>
        <p:spPr>
          <a:xfrm>
            <a:off x="250825" y="2420937"/>
            <a:ext cx="36734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É uma </a:t>
            </a:r>
            <a:r>
              <a:rPr b="1" i="0" lang="en-US" sz="2000" u="none" cap="none" strike="noStrike">
                <a:solidFill>
                  <a:schemeClr val="dk1"/>
                </a:solidFill>
                <a:latin typeface="Arial"/>
                <a:ea typeface="Arial"/>
                <a:cs typeface="Arial"/>
                <a:sym typeface="Arial"/>
              </a:rPr>
              <a:t>definição abstrata</a:t>
            </a:r>
            <a:r>
              <a:rPr b="0" i="0" lang="en-US" sz="2000" u="none" cap="none" strike="noStrike">
                <a:solidFill>
                  <a:schemeClr val="dk1"/>
                </a:solidFill>
                <a:latin typeface="Arial"/>
                <a:ea typeface="Arial"/>
                <a:cs typeface="Arial"/>
                <a:sym typeface="Arial"/>
              </a:rPr>
              <a:t>, autônoma e lógica dos objetos, operadores e outros elementos que, juntos, constituem a máquina abstrata com a qual os usuários interagem.</a:t>
            </a:r>
            <a:endParaRPr b="0" i="0" sz="1400" u="none" cap="none" strike="noStrike">
              <a:solidFill>
                <a:srgbClr val="000000"/>
              </a:solidFill>
              <a:latin typeface="Arial"/>
              <a:ea typeface="Arial"/>
              <a:cs typeface="Arial"/>
              <a:sym typeface="Arial"/>
            </a:endParaRPr>
          </a:p>
        </p:txBody>
      </p:sp>
      <p:pic>
        <p:nvPicPr>
          <p:cNvPr id="1287" name="Google Shape;1287;p154"/>
          <p:cNvPicPr preferRelativeResize="0"/>
          <p:nvPr/>
        </p:nvPicPr>
        <p:blipFill rotWithShape="1">
          <a:blip r:embed="rId3">
            <a:alphaModFix/>
          </a:blip>
          <a:srcRect b="0" l="0" r="0" t="0"/>
          <a:stretch/>
        </p:blipFill>
        <p:spPr>
          <a:xfrm>
            <a:off x="4164012" y="3460676"/>
            <a:ext cx="4778375" cy="2808287"/>
          </a:xfrm>
          <a:prstGeom prst="rect">
            <a:avLst/>
          </a:prstGeom>
          <a:noFill/>
          <a:ln>
            <a:noFill/>
          </a:ln>
        </p:spPr>
      </p:pic>
      <p:pic>
        <p:nvPicPr>
          <p:cNvPr id="1288" name="Google Shape;1288;p154"/>
          <p:cNvPicPr preferRelativeResize="0"/>
          <p:nvPr/>
        </p:nvPicPr>
        <p:blipFill rotWithShape="1">
          <a:blip r:embed="rId4">
            <a:alphaModFix/>
          </a:blip>
          <a:srcRect b="0" l="0" r="0" t="0"/>
          <a:stretch/>
        </p:blipFill>
        <p:spPr>
          <a:xfrm>
            <a:off x="7235825" y="260350"/>
            <a:ext cx="1439862" cy="495300"/>
          </a:xfrm>
          <a:prstGeom prst="rect">
            <a:avLst/>
          </a:prstGeom>
          <a:noFill/>
          <a:ln>
            <a:noFill/>
          </a:ln>
        </p:spPr>
      </p:pic>
      <p:pic>
        <p:nvPicPr>
          <p:cNvPr id="1289" name="Google Shape;1289;p154"/>
          <p:cNvPicPr preferRelativeResize="0"/>
          <p:nvPr/>
        </p:nvPicPr>
        <p:blipFill rotWithShape="1">
          <a:blip r:embed="rId5">
            <a:alphaModFix/>
          </a:blip>
          <a:srcRect b="0" l="0" r="0" t="0"/>
          <a:stretch/>
        </p:blipFill>
        <p:spPr>
          <a:xfrm>
            <a:off x="4049736" y="1175963"/>
            <a:ext cx="5006926" cy="1515224"/>
          </a:xfrm>
          <a:prstGeom prst="rect">
            <a:avLst/>
          </a:prstGeom>
          <a:noFill/>
          <a:ln>
            <a:noFill/>
          </a:ln>
        </p:spPr>
      </p:pic>
      <p:sp>
        <p:nvSpPr>
          <p:cNvPr id="1290" name="Google Shape;1290;p1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96" name="Google Shape;1296;p155"/>
          <p:cNvSpPr txBox="1"/>
          <p:nvPr>
            <p:ph idx="4294967295" type="ctrTitle"/>
          </p:nvPr>
        </p:nvSpPr>
        <p:spPr>
          <a:xfrm>
            <a:off x="0" y="107156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97000"/>
              </a:lnSpc>
              <a:spcBef>
                <a:spcPts val="0"/>
              </a:spcBef>
              <a:spcAft>
                <a:spcPts val="0"/>
              </a:spcAft>
              <a:buClr>
                <a:schemeClr val="dk1"/>
              </a:buClr>
              <a:buSzPts val="2800"/>
              <a:buFont typeface="Tahoma"/>
              <a:buNone/>
            </a:pPr>
            <a:r>
              <a:rPr b="1" i="0" lang="en-US" sz="2800" u="none" cap="none" strike="noStrike">
                <a:solidFill>
                  <a:schemeClr val="dk1"/>
                </a:solidFill>
                <a:latin typeface="Tahoma"/>
                <a:ea typeface="Tahoma"/>
                <a:cs typeface="Tahoma"/>
                <a:sym typeface="Tahoma"/>
              </a:rPr>
              <a:t>Objetivos de um modelo de dados</a:t>
            </a:r>
            <a:endParaRPr b="0" i="0" sz="4400" u="none" cap="none" strike="noStrike">
              <a:solidFill>
                <a:schemeClr val="dk1"/>
              </a:solidFill>
              <a:latin typeface="Arial"/>
              <a:ea typeface="Arial"/>
              <a:cs typeface="Arial"/>
              <a:sym typeface="Arial"/>
            </a:endParaRPr>
          </a:p>
        </p:txBody>
      </p:sp>
      <p:sp>
        <p:nvSpPr>
          <p:cNvPr id="1297" name="Google Shape;1297;p155"/>
          <p:cNvSpPr txBox="1"/>
          <p:nvPr/>
        </p:nvSpPr>
        <p:spPr>
          <a:xfrm>
            <a:off x="539750" y="1800225"/>
            <a:ext cx="8424862" cy="9477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127000" lvl="0" marL="0" marR="0" rtl="0" algn="l">
              <a:lnSpc>
                <a:spcPct val="150000"/>
              </a:lnSpc>
              <a:spcBef>
                <a:spcPts val="600"/>
              </a:spcBef>
              <a:spcAft>
                <a:spcPts val="0"/>
              </a:spcAft>
              <a:buClr>
                <a:srgbClr val="FF0000"/>
              </a:buClr>
              <a:buSzPts val="2000"/>
              <a:buFont typeface="Noto Sans Symbols"/>
              <a:buChar char="✔"/>
            </a:pPr>
            <a:r>
              <a:rPr b="0" i="0" lang="en-US" sz="2000" u="none" cap="none" strike="noStrike">
                <a:solidFill>
                  <a:schemeClr val="dk1"/>
                </a:solidFill>
                <a:latin typeface="Tahoma"/>
                <a:ea typeface="Tahoma"/>
                <a:cs typeface="Tahoma"/>
                <a:sym typeface="Tahoma"/>
              </a:rPr>
              <a:t>Representar um ambiente </a:t>
            </a:r>
            <a:r>
              <a:rPr b="1" i="0" lang="en-US" sz="2000" u="none" cap="none" strike="noStrike">
                <a:solidFill>
                  <a:schemeClr val="dk1"/>
                </a:solidFill>
                <a:latin typeface="Tahoma"/>
                <a:ea typeface="Tahoma"/>
                <a:cs typeface="Tahoma"/>
                <a:sym typeface="Tahoma"/>
              </a:rPr>
              <a:t>observado</a:t>
            </a:r>
            <a:r>
              <a:rPr b="0" i="0" lang="en-US" sz="20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a:p>
            <a:pPr indent="-127000" lvl="0" marL="0" marR="0" rtl="0" algn="l">
              <a:lnSpc>
                <a:spcPct val="150000"/>
              </a:lnSpc>
              <a:spcBef>
                <a:spcPts val="600"/>
              </a:spcBef>
              <a:spcAft>
                <a:spcPts val="0"/>
              </a:spcAft>
              <a:buClr>
                <a:srgbClr val="FF0000"/>
              </a:buClr>
              <a:buSzPts val="2000"/>
              <a:buFont typeface="Noto Sans Symbols"/>
              <a:buChar char="✔"/>
            </a:pPr>
            <a:r>
              <a:rPr b="0" i="0" lang="en-US" sz="2000" u="none" cap="none" strike="noStrike">
                <a:solidFill>
                  <a:schemeClr val="dk1"/>
                </a:solidFill>
                <a:latin typeface="Tahoma"/>
                <a:ea typeface="Tahoma"/>
                <a:cs typeface="Tahoma"/>
                <a:sym typeface="Tahoma"/>
              </a:rPr>
              <a:t>Servir de </a:t>
            </a:r>
            <a:r>
              <a:rPr b="1" i="0" lang="en-US" sz="2000" u="none" cap="none" strike="noStrike">
                <a:solidFill>
                  <a:schemeClr val="dk1"/>
                </a:solidFill>
                <a:latin typeface="Tahoma"/>
                <a:ea typeface="Tahoma"/>
                <a:cs typeface="Tahoma"/>
                <a:sym typeface="Tahoma"/>
              </a:rPr>
              <a:t>instrumento para comunicação</a:t>
            </a:r>
            <a:r>
              <a:rPr b="0" i="0" lang="en-US" sz="20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a:p>
            <a:pPr indent="-127000" lvl="0" marL="0" marR="0" rtl="0" algn="l">
              <a:lnSpc>
                <a:spcPct val="150000"/>
              </a:lnSpc>
              <a:spcBef>
                <a:spcPts val="600"/>
              </a:spcBef>
              <a:spcAft>
                <a:spcPts val="0"/>
              </a:spcAft>
              <a:buClr>
                <a:srgbClr val="FF0000"/>
              </a:buClr>
              <a:buSzPts val="2000"/>
              <a:buFont typeface="Noto Sans Symbols"/>
              <a:buChar char="✔"/>
            </a:pPr>
            <a:r>
              <a:rPr b="0" i="0" lang="en-US" sz="2000" u="none" cap="none" strike="noStrike">
                <a:solidFill>
                  <a:schemeClr val="dk1"/>
                </a:solidFill>
                <a:latin typeface="Tahoma"/>
                <a:ea typeface="Tahoma"/>
                <a:cs typeface="Tahoma"/>
                <a:sym typeface="Tahoma"/>
              </a:rPr>
              <a:t>Favorecer o processo de </a:t>
            </a:r>
            <a:r>
              <a:rPr b="1" i="0" lang="en-US" sz="2000" u="none" cap="none" strike="noStrike">
                <a:solidFill>
                  <a:schemeClr val="dk1"/>
                </a:solidFill>
                <a:latin typeface="Tahoma"/>
                <a:ea typeface="Tahoma"/>
                <a:cs typeface="Tahoma"/>
                <a:sym typeface="Tahoma"/>
              </a:rPr>
              <a:t>verificação</a:t>
            </a:r>
            <a:r>
              <a:rPr b="0" i="0" lang="en-US" sz="2000" u="none" cap="none" strike="noStrike">
                <a:solidFill>
                  <a:schemeClr val="dk1"/>
                </a:solidFill>
                <a:latin typeface="Tahoma"/>
                <a:ea typeface="Tahoma"/>
                <a:cs typeface="Tahoma"/>
                <a:sym typeface="Tahoma"/>
              </a:rPr>
              <a:t> e </a:t>
            </a:r>
            <a:r>
              <a:rPr b="1" i="0" lang="en-US" sz="2000" u="none" cap="none" strike="noStrike">
                <a:solidFill>
                  <a:schemeClr val="dk1"/>
                </a:solidFill>
                <a:latin typeface="Tahoma"/>
                <a:ea typeface="Tahoma"/>
                <a:cs typeface="Tahoma"/>
                <a:sym typeface="Tahoma"/>
              </a:rPr>
              <a:t>validação</a:t>
            </a:r>
            <a:r>
              <a:rPr b="0" i="0" lang="en-US" sz="20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a:p>
            <a:pPr indent="-127000" lvl="0" marL="0" marR="0" rtl="0" algn="l">
              <a:lnSpc>
                <a:spcPct val="150000"/>
              </a:lnSpc>
              <a:spcBef>
                <a:spcPts val="600"/>
              </a:spcBef>
              <a:spcAft>
                <a:spcPts val="0"/>
              </a:spcAft>
              <a:buClr>
                <a:srgbClr val="FF0000"/>
              </a:buClr>
              <a:buSzPts val="2000"/>
              <a:buFont typeface="Noto Sans Symbols"/>
              <a:buChar char="✔"/>
            </a:pPr>
            <a:r>
              <a:rPr b="0" i="0" lang="en-US" sz="2000" u="none" cap="none" strike="noStrike">
                <a:solidFill>
                  <a:schemeClr val="dk1"/>
                </a:solidFill>
                <a:latin typeface="Tahoma"/>
                <a:ea typeface="Tahoma"/>
                <a:cs typeface="Tahoma"/>
                <a:sym typeface="Tahoma"/>
              </a:rPr>
              <a:t>Capturar aspectos de relacionamento entre os </a:t>
            </a:r>
            <a:r>
              <a:rPr b="1" i="0" lang="en-US" sz="2000" u="none" cap="none" strike="noStrike">
                <a:solidFill>
                  <a:schemeClr val="dk1"/>
                </a:solidFill>
                <a:latin typeface="Tahoma"/>
                <a:ea typeface="Tahoma"/>
                <a:cs typeface="Tahoma"/>
                <a:sym typeface="Tahoma"/>
              </a:rPr>
              <a:t>objetos observados</a:t>
            </a:r>
            <a:r>
              <a:rPr b="0" i="0" lang="en-US" sz="20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a:p>
            <a:pPr indent="-127000" lvl="0" marL="0" marR="0" rtl="0" algn="l">
              <a:lnSpc>
                <a:spcPct val="150000"/>
              </a:lnSpc>
              <a:spcBef>
                <a:spcPts val="600"/>
              </a:spcBef>
              <a:spcAft>
                <a:spcPts val="0"/>
              </a:spcAft>
              <a:buClr>
                <a:srgbClr val="FF0000"/>
              </a:buClr>
              <a:buSzPts val="2000"/>
              <a:buFont typeface="Noto Sans Symbols"/>
              <a:buChar char="✔"/>
            </a:pPr>
            <a:r>
              <a:rPr b="0" i="0" lang="en-US" sz="2000" u="none" cap="none" strike="noStrike">
                <a:solidFill>
                  <a:schemeClr val="dk1"/>
                </a:solidFill>
                <a:latin typeface="Tahoma"/>
                <a:ea typeface="Tahoma"/>
                <a:cs typeface="Tahoma"/>
                <a:sym typeface="Tahoma"/>
              </a:rPr>
              <a:t>Servir como referencial para a geração de </a:t>
            </a:r>
            <a:r>
              <a:rPr b="1" i="0" lang="en-US" sz="2000" u="none" cap="none" strike="noStrike">
                <a:solidFill>
                  <a:schemeClr val="dk1"/>
                </a:solidFill>
                <a:latin typeface="Tahoma"/>
                <a:ea typeface="Tahoma"/>
                <a:cs typeface="Tahoma"/>
                <a:sym typeface="Tahoma"/>
              </a:rPr>
              <a:t>estruturas de dados</a:t>
            </a:r>
            <a:r>
              <a:rPr b="0" i="0" lang="en-US" sz="20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a:p>
            <a:pPr indent="-127000" lvl="0" marL="0" marR="0" rtl="0" algn="l">
              <a:lnSpc>
                <a:spcPct val="150000"/>
              </a:lnSpc>
              <a:spcBef>
                <a:spcPts val="600"/>
              </a:spcBef>
              <a:spcAft>
                <a:spcPts val="0"/>
              </a:spcAft>
              <a:buClr>
                <a:srgbClr val="FF0000"/>
              </a:buClr>
              <a:buSzPts val="2000"/>
              <a:buFont typeface="Noto Sans Symbols"/>
              <a:buChar char="✔"/>
            </a:pPr>
            <a:r>
              <a:rPr b="0" i="0" lang="en-US" sz="2000" u="none" cap="none" strike="noStrike">
                <a:solidFill>
                  <a:schemeClr val="dk1"/>
                </a:solidFill>
                <a:latin typeface="Tahoma"/>
                <a:ea typeface="Tahoma"/>
                <a:cs typeface="Tahoma"/>
                <a:sym typeface="Tahoma"/>
              </a:rPr>
              <a:t>Estabelecer conceitos únicos a partir de visões diversas.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ahoma"/>
              <a:ea typeface="Tahoma"/>
              <a:cs typeface="Tahoma"/>
              <a:sym typeface="Tahoma"/>
            </a:endParaRPr>
          </a:p>
        </p:txBody>
      </p:sp>
      <p:pic>
        <p:nvPicPr>
          <p:cNvPr id="1298" name="Google Shape;1298;p15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299" name="Google Shape;1299;p1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pic>
        <p:nvPicPr>
          <p:cNvPr id="1300" name="Google Shape;1300;p155"/>
          <p:cNvPicPr preferRelativeResize="0"/>
          <p:nvPr/>
        </p:nvPicPr>
        <p:blipFill rotWithShape="1">
          <a:blip r:embed="rId4">
            <a:alphaModFix/>
          </a:blip>
          <a:srcRect b="0" l="0" r="0" t="0"/>
          <a:stretch/>
        </p:blipFill>
        <p:spPr>
          <a:xfrm>
            <a:off x="5405049" y="1587801"/>
            <a:ext cx="3510351" cy="1062300"/>
          </a:xfrm>
          <a:prstGeom prst="rect">
            <a:avLst/>
          </a:prstGeom>
          <a:noFill/>
          <a:ln>
            <a:noFill/>
          </a:ln>
        </p:spPr>
      </p:pic>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138"/>
          <p:cNvPicPr preferRelativeResize="0"/>
          <p:nvPr/>
        </p:nvPicPr>
        <p:blipFill rotWithShape="1">
          <a:blip r:embed="rId3">
            <a:alphaModFix/>
          </a:blip>
          <a:srcRect b="0" l="0" r="0" t="0"/>
          <a:stretch/>
        </p:blipFill>
        <p:spPr>
          <a:xfrm>
            <a:off x="805333" y="1533762"/>
            <a:ext cx="7533334" cy="3790476"/>
          </a:xfrm>
          <a:prstGeom prst="rect">
            <a:avLst/>
          </a:prstGeom>
          <a:noFill/>
          <a:ln>
            <a:noFill/>
          </a:ln>
        </p:spPr>
      </p:pic>
      <p:sp>
        <p:nvSpPr>
          <p:cNvPr id="1120" name="Google Shape;1120;p138"/>
          <p:cNvSpPr txBox="1"/>
          <p:nvPr>
            <p:ph type="title"/>
          </p:nvPr>
        </p:nvSpPr>
        <p:spPr>
          <a:xfrm>
            <a:off x="177800" y="1587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Planejamento</a:t>
            </a:r>
            <a:endParaRPr/>
          </a:p>
        </p:txBody>
      </p:sp>
      <p:sp>
        <p:nvSpPr>
          <p:cNvPr id="1121" name="Google Shape;1121;p13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122" name="Google Shape;1122;p138"/>
          <p:cNvPicPr preferRelativeResize="0"/>
          <p:nvPr/>
        </p:nvPicPr>
        <p:blipFill rotWithShape="1">
          <a:blip r:embed="rId4">
            <a:alphaModFix/>
          </a:blip>
          <a:srcRect b="0" l="0" r="0" t="0"/>
          <a:stretch/>
        </p:blipFill>
        <p:spPr>
          <a:xfrm>
            <a:off x="7235825" y="755650"/>
            <a:ext cx="1439862" cy="495300"/>
          </a:xfrm>
          <a:prstGeom prst="rect">
            <a:avLst/>
          </a:prstGeom>
          <a:noFill/>
          <a:ln>
            <a:noFill/>
          </a:ln>
        </p:spPr>
      </p:pic>
      <p:sp>
        <p:nvSpPr>
          <p:cNvPr id="1123" name="Google Shape;1123;p138"/>
          <p:cNvSpPr/>
          <p:nvPr/>
        </p:nvSpPr>
        <p:spPr>
          <a:xfrm>
            <a:off x="4774939" y="2699049"/>
            <a:ext cx="496800" cy="28087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124" name="Google Shape;1124;p138"/>
          <p:cNvSpPr txBox="1"/>
          <p:nvPr>
            <p:ph idx="11" type="ftr"/>
          </p:nvPr>
        </p:nvSpPr>
        <p:spPr>
          <a:xfrm>
            <a:off x="2237935" y="6039197"/>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56"/>
          <p:cNvSpPr txBox="1"/>
          <p:nvPr>
            <p:ph type="ctrTitle"/>
          </p:nvPr>
        </p:nvSpPr>
        <p:spPr>
          <a:xfrm>
            <a:off x="2051050" y="1989137"/>
            <a:ext cx="6740525" cy="2016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Tahoma"/>
              <a:buNone/>
            </a:pPr>
            <a:r>
              <a:rPr b="1" i="0" lang="en-US" sz="2800" u="none">
                <a:solidFill>
                  <a:srgbClr val="FFFFFF"/>
                </a:solidFill>
                <a:latin typeface="Tahoma"/>
                <a:ea typeface="Tahoma"/>
                <a:cs typeface="Tahoma"/>
                <a:sym typeface="Tahoma"/>
              </a:rPr>
              <a:t>Modelo de Dados - níveis de abstração</a:t>
            </a:r>
            <a:endParaRPr/>
          </a:p>
        </p:txBody>
      </p:sp>
      <p:sp>
        <p:nvSpPr>
          <p:cNvPr id="1306" name="Google Shape;1306;p1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307" name="Google Shape;1307;p156"/>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308" name="Google Shape;1308;p1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14" name="Google Shape;1314;p157"/>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97000"/>
              </a:lnSpc>
              <a:spcBef>
                <a:spcPts val="0"/>
              </a:spcBef>
              <a:spcAft>
                <a:spcPts val="0"/>
              </a:spcAft>
              <a:buClr>
                <a:schemeClr val="dk1"/>
              </a:buClr>
              <a:buSzPts val="2800"/>
              <a:buFont typeface="Tahoma"/>
              <a:buNone/>
            </a:pPr>
            <a:r>
              <a:rPr b="1" i="0" lang="en-US" sz="2800" u="none" cap="none" strike="noStrike">
                <a:solidFill>
                  <a:schemeClr val="dk1"/>
                </a:solidFill>
                <a:latin typeface="Tahoma"/>
                <a:ea typeface="Tahoma"/>
                <a:cs typeface="Tahoma"/>
                <a:sym typeface="Tahoma"/>
              </a:rPr>
              <a:t>Modelo de Dados - níveis de abstração</a:t>
            </a:r>
            <a:endParaRPr b="0" i="0" sz="4400" u="none" cap="none" strike="noStrike">
              <a:solidFill>
                <a:schemeClr val="dk1"/>
              </a:solidFill>
              <a:latin typeface="Arial"/>
              <a:ea typeface="Arial"/>
              <a:cs typeface="Arial"/>
              <a:sym typeface="Arial"/>
            </a:endParaRPr>
          </a:p>
        </p:txBody>
      </p:sp>
      <p:pic>
        <p:nvPicPr>
          <p:cNvPr id="1315" name="Google Shape;1315;p157"/>
          <p:cNvPicPr preferRelativeResize="0"/>
          <p:nvPr/>
        </p:nvPicPr>
        <p:blipFill rotWithShape="1">
          <a:blip r:embed="rId3">
            <a:alphaModFix/>
          </a:blip>
          <a:srcRect b="0" l="0" r="0" t="0"/>
          <a:stretch/>
        </p:blipFill>
        <p:spPr>
          <a:xfrm>
            <a:off x="1835150" y="2060575"/>
            <a:ext cx="4873625" cy="3798887"/>
          </a:xfrm>
          <a:prstGeom prst="rect">
            <a:avLst/>
          </a:prstGeom>
          <a:noFill/>
          <a:ln>
            <a:noFill/>
          </a:ln>
        </p:spPr>
      </p:pic>
      <p:pic>
        <p:nvPicPr>
          <p:cNvPr id="1316" name="Google Shape;1316;p157"/>
          <p:cNvPicPr preferRelativeResize="0"/>
          <p:nvPr/>
        </p:nvPicPr>
        <p:blipFill rotWithShape="1">
          <a:blip r:embed="rId4">
            <a:alphaModFix/>
          </a:blip>
          <a:srcRect b="0" l="0" r="0" t="0"/>
          <a:stretch/>
        </p:blipFill>
        <p:spPr>
          <a:xfrm>
            <a:off x="7235825" y="260350"/>
            <a:ext cx="1439862" cy="495300"/>
          </a:xfrm>
          <a:prstGeom prst="rect">
            <a:avLst/>
          </a:prstGeom>
          <a:noFill/>
          <a:ln>
            <a:noFill/>
          </a:ln>
        </p:spPr>
      </p:pic>
      <p:sp>
        <p:nvSpPr>
          <p:cNvPr id="1317" name="Google Shape;1317;p1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23" name="Google Shape;1323;p15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Modelos de Dados</a:t>
            </a:r>
            <a:endParaRPr/>
          </a:p>
        </p:txBody>
      </p:sp>
      <p:pic>
        <p:nvPicPr>
          <p:cNvPr id="1324" name="Google Shape;1324;p158"/>
          <p:cNvPicPr preferRelativeResize="0"/>
          <p:nvPr/>
        </p:nvPicPr>
        <p:blipFill rotWithShape="1">
          <a:blip r:embed="rId3">
            <a:alphaModFix/>
          </a:blip>
          <a:srcRect b="0" l="0" r="0" t="0"/>
          <a:stretch/>
        </p:blipFill>
        <p:spPr>
          <a:xfrm>
            <a:off x="7223125" y="508000"/>
            <a:ext cx="1439862" cy="495300"/>
          </a:xfrm>
          <a:prstGeom prst="rect">
            <a:avLst/>
          </a:prstGeom>
          <a:noFill/>
          <a:ln>
            <a:noFill/>
          </a:ln>
        </p:spPr>
      </p:pic>
      <p:pic>
        <p:nvPicPr>
          <p:cNvPr id="1325" name="Google Shape;1325;p158"/>
          <p:cNvPicPr preferRelativeResize="0"/>
          <p:nvPr/>
        </p:nvPicPr>
        <p:blipFill rotWithShape="1">
          <a:blip r:embed="rId4">
            <a:alphaModFix/>
          </a:blip>
          <a:srcRect b="0" l="0" r="0" t="0"/>
          <a:stretch/>
        </p:blipFill>
        <p:spPr>
          <a:xfrm>
            <a:off x="611187" y="1628775"/>
            <a:ext cx="8296275" cy="4591050"/>
          </a:xfrm>
          <a:prstGeom prst="rect">
            <a:avLst/>
          </a:prstGeom>
          <a:noFill/>
          <a:ln>
            <a:noFill/>
          </a:ln>
        </p:spPr>
      </p:pic>
      <p:sp>
        <p:nvSpPr>
          <p:cNvPr id="1326" name="Google Shape;1326;p1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5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32" name="Google Shape;1332;p159"/>
          <p:cNvSpPr txBox="1"/>
          <p:nvPr>
            <p:ph type="title"/>
          </p:nvPr>
        </p:nvSpPr>
        <p:spPr>
          <a:xfrm>
            <a:off x="-8878" y="189914"/>
            <a:ext cx="2970376"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Modelos de Dados</a:t>
            </a:r>
            <a:endParaRPr/>
          </a:p>
        </p:txBody>
      </p:sp>
      <p:pic>
        <p:nvPicPr>
          <p:cNvPr id="1333" name="Google Shape;1333;p159"/>
          <p:cNvPicPr preferRelativeResize="0"/>
          <p:nvPr/>
        </p:nvPicPr>
        <p:blipFill rotWithShape="1">
          <a:blip r:embed="rId3">
            <a:alphaModFix/>
          </a:blip>
          <a:srcRect b="0" l="0" r="0" t="0"/>
          <a:stretch/>
        </p:blipFill>
        <p:spPr>
          <a:xfrm>
            <a:off x="7223125" y="508000"/>
            <a:ext cx="1439862" cy="495300"/>
          </a:xfrm>
          <a:prstGeom prst="rect">
            <a:avLst/>
          </a:prstGeom>
          <a:noFill/>
          <a:ln>
            <a:noFill/>
          </a:ln>
        </p:spPr>
      </p:pic>
      <p:pic>
        <p:nvPicPr>
          <p:cNvPr id="1334" name="Google Shape;1334;p159"/>
          <p:cNvPicPr preferRelativeResize="0"/>
          <p:nvPr/>
        </p:nvPicPr>
        <p:blipFill rotWithShape="1">
          <a:blip r:embed="rId4">
            <a:alphaModFix/>
          </a:blip>
          <a:srcRect b="0" l="0" r="0" t="0"/>
          <a:stretch/>
        </p:blipFill>
        <p:spPr>
          <a:xfrm>
            <a:off x="701554" y="1995636"/>
            <a:ext cx="7271349" cy="1169595"/>
          </a:xfrm>
          <a:prstGeom prst="rect">
            <a:avLst/>
          </a:prstGeom>
          <a:noFill/>
          <a:ln>
            <a:noFill/>
          </a:ln>
        </p:spPr>
      </p:pic>
      <p:sp>
        <p:nvSpPr>
          <p:cNvPr id="1335" name="Google Shape;1335;p159"/>
          <p:cNvSpPr txBox="1"/>
          <p:nvPr/>
        </p:nvSpPr>
        <p:spPr>
          <a:xfrm>
            <a:off x="1671710" y="3165231"/>
            <a:ext cx="6271346"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Etapas da modelagem de dados</a:t>
            </a:r>
            <a:endParaRPr b="0" i="0" sz="4400" u="none" cap="none" strike="noStrike">
              <a:solidFill>
                <a:schemeClr val="dk1"/>
              </a:solidFill>
              <a:latin typeface="Arial"/>
              <a:ea typeface="Arial"/>
              <a:cs typeface="Arial"/>
              <a:sym typeface="Arial"/>
            </a:endParaRPr>
          </a:p>
        </p:txBody>
      </p:sp>
      <p:sp>
        <p:nvSpPr>
          <p:cNvPr id="1336" name="Google Shape;1336;p1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160"/>
          <p:cNvPicPr preferRelativeResize="0"/>
          <p:nvPr/>
        </p:nvPicPr>
        <p:blipFill rotWithShape="1">
          <a:blip r:embed="rId3">
            <a:alphaModFix/>
          </a:blip>
          <a:srcRect b="0" l="0" r="0" t="0"/>
          <a:stretch/>
        </p:blipFill>
        <p:spPr>
          <a:xfrm>
            <a:off x="1053246" y="976716"/>
            <a:ext cx="7271349" cy="1169595"/>
          </a:xfrm>
          <a:prstGeom prst="rect">
            <a:avLst/>
          </a:prstGeom>
          <a:noFill/>
          <a:ln>
            <a:noFill/>
          </a:ln>
        </p:spPr>
      </p:pic>
      <p:sp>
        <p:nvSpPr>
          <p:cNvPr id="1342" name="Google Shape;1342;p16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43" name="Google Shape;1343;p160"/>
          <p:cNvSpPr txBox="1"/>
          <p:nvPr>
            <p:ph type="title"/>
          </p:nvPr>
        </p:nvSpPr>
        <p:spPr>
          <a:xfrm>
            <a:off x="-8878" y="189914"/>
            <a:ext cx="2970376"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Modelos de Dados</a:t>
            </a:r>
            <a:endParaRPr/>
          </a:p>
        </p:txBody>
      </p:sp>
      <p:pic>
        <p:nvPicPr>
          <p:cNvPr id="1344" name="Google Shape;1344;p160"/>
          <p:cNvPicPr preferRelativeResize="0"/>
          <p:nvPr/>
        </p:nvPicPr>
        <p:blipFill rotWithShape="1">
          <a:blip r:embed="rId4">
            <a:alphaModFix/>
          </a:blip>
          <a:srcRect b="0" l="0" r="0" t="0"/>
          <a:stretch/>
        </p:blipFill>
        <p:spPr>
          <a:xfrm>
            <a:off x="7223125" y="508000"/>
            <a:ext cx="1439862" cy="495300"/>
          </a:xfrm>
          <a:prstGeom prst="rect">
            <a:avLst/>
          </a:prstGeom>
          <a:noFill/>
          <a:ln>
            <a:noFill/>
          </a:ln>
        </p:spPr>
      </p:pic>
      <p:sp>
        <p:nvSpPr>
          <p:cNvPr id="1345" name="Google Shape;1345;p160"/>
          <p:cNvSpPr/>
          <p:nvPr/>
        </p:nvSpPr>
        <p:spPr>
          <a:xfrm flipH="1" rot="10800000">
            <a:off x="1476311" y="2119139"/>
            <a:ext cx="169610" cy="495888"/>
          </a:xfrm>
          <a:prstGeom prst="downArrow">
            <a:avLst>
              <a:gd fmla="val 50000" name="adj1"/>
              <a:gd fmla="val 50000" name="adj2"/>
            </a:avLst>
          </a:prstGeom>
          <a:solidFill>
            <a:schemeClr val="accent1"/>
          </a:solidFill>
          <a:ln cap="flat" cmpd="sng" w="25400">
            <a:solidFill>
              <a:srgbClr val="6F6F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46" name="Google Shape;1346;p160"/>
          <p:cNvSpPr txBox="1"/>
          <p:nvPr/>
        </p:nvSpPr>
        <p:spPr>
          <a:xfrm>
            <a:off x="478302" y="2708970"/>
            <a:ext cx="8665697" cy="33239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Análise de Requisitos – Identificação do problema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Entrada</a:t>
            </a:r>
            <a:r>
              <a:rPr b="0" i="0" lang="en-US" sz="1400" u="none" cap="none" strike="noStrike">
                <a:solidFill>
                  <a:srgbClr val="000000"/>
                </a:solidFill>
                <a:latin typeface="Arial"/>
                <a:ea typeface="Arial"/>
                <a:cs typeface="Arial"/>
                <a:sym typeface="Arial"/>
              </a:rPr>
              <a:t>: universo de discurso (UdD) </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Realidade da organização</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a informação a ser tratada com todas suas propriedades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nebulosa, sem fronteiras definidas, inexata.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Processo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coleta e análise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entrevista, documentos, formulários, observações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Resultado</a:t>
            </a:r>
            <a:r>
              <a:rPr b="0" i="0" lang="en-US" sz="1400" u="none" cap="none" strike="noStrike">
                <a:solidFill>
                  <a:srgbClr val="000000"/>
                </a:solidFill>
                <a:latin typeface="Arial"/>
                <a:ea typeface="Arial"/>
                <a:cs typeface="Arial"/>
                <a:sym typeface="Arial"/>
              </a:rPr>
              <a:t>: Enunciado de Requisitos (de Dados)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Descrição aproximada, em linguagem natural.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possivelmente acompanhada de documentos, formulários e DFD – Diagrama de Fluxo de dados</a:t>
            </a:r>
            <a:endParaRPr b="0" i="0" sz="1400" u="none" cap="none" strike="noStrike">
              <a:solidFill>
                <a:srgbClr val="000000"/>
              </a:solidFill>
              <a:latin typeface="Arial"/>
              <a:ea typeface="Arial"/>
              <a:cs typeface="Arial"/>
              <a:sym typeface="Arial"/>
            </a:endParaRPr>
          </a:p>
        </p:txBody>
      </p:sp>
      <p:sp>
        <p:nvSpPr>
          <p:cNvPr id="1347" name="Google Shape;1347;p1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p161"/>
          <p:cNvPicPr preferRelativeResize="0"/>
          <p:nvPr/>
        </p:nvPicPr>
        <p:blipFill rotWithShape="1">
          <a:blip r:embed="rId3">
            <a:alphaModFix/>
          </a:blip>
          <a:srcRect b="0" l="0" r="0" t="0"/>
          <a:stretch/>
        </p:blipFill>
        <p:spPr>
          <a:xfrm>
            <a:off x="1053246" y="976716"/>
            <a:ext cx="7271349" cy="1169595"/>
          </a:xfrm>
          <a:prstGeom prst="rect">
            <a:avLst/>
          </a:prstGeom>
          <a:noFill/>
          <a:ln>
            <a:noFill/>
          </a:ln>
        </p:spPr>
      </p:pic>
      <p:sp>
        <p:nvSpPr>
          <p:cNvPr id="1353" name="Google Shape;1353;p1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54" name="Google Shape;1354;p161"/>
          <p:cNvSpPr txBox="1"/>
          <p:nvPr>
            <p:ph type="title"/>
          </p:nvPr>
        </p:nvSpPr>
        <p:spPr>
          <a:xfrm>
            <a:off x="-8878" y="189914"/>
            <a:ext cx="2970376"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Modelos de Dados</a:t>
            </a:r>
            <a:endParaRPr/>
          </a:p>
        </p:txBody>
      </p:sp>
      <p:pic>
        <p:nvPicPr>
          <p:cNvPr id="1355" name="Google Shape;1355;p161"/>
          <p:cNvPicPr preferRelativeResize="0"/>
          <p:nvPr/>
        </p:nvPicPr>
        <p:blipFill rotWithShape="1">
          <a:blip r:embed="rId4">
            <a:alphaModFix/>
          </a:blip>
          <a:srcRect b="0" l="0" r="0" t="0"/>
          <a:stretch/>
        </p:blipFill>
        <p:spPr>
          <a:xfrm>
            <a:off x="7223125" y="508000"/>
            <a:ext cx="1439862" cy="495300"/>
          </a:xfrm>
          <a:prstGeom prst="rect">
            <a:avLst/>
          </a:prstGeom>
          <a:noFill/>
          <a:ln>
            <a:noFill/>
          </a:ln>
        </p:spPr>
      </p:pic>
      <p:sp>
        <p:nvSpPr>
          <p:cNvPr id="1356" name="Google Shape;1356;p161"/>
          <p:cNvSpPr/>
          <p:nvPr/>
        </p:nvSpPr>
        <p:spPr>
          <a:xfrm flipH="1" rot="10800000">
            <a:off x="3699006" y="2146311"/>
            <a:ext cx="169610" cy="495888"/>
          </a:xfrm>
          <a:prstGeom prst="downArrow">
            <a:avLst>
              <a:gd fmla="val 50000" name="adj1"/>
              <a:gd fmla="val 50000" name="adj2"/>
            </a:avLst>
          </a:prstGeom>
          <a:solidFill>
            <a:schemeClr val="accent1"/>
          </a:solidFill>
          <a:ln cap="flat" cmpd="sng" w="25400">
            <a:solidFill>
              <a:srgbClr val="6F6F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7" name="Google Shape;1357;p161"/>
          <p:cNvSpPr txBox="1"/>
          <p:nvPr/>
        </p:nvSpPr>
        <p:spPr>
          <a:xfrm>
            <a:off x="647363" y="3108725"/>
            <a:ext cx="5078188" cy="286232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Modelagem conceitual </a:t>
            </a:r>
            <a:r>
              <a:rPr b="0" i="0" lang="en-US" sz="1800" u="none" cap="none" strike="noStrike">
                <a:solidFill>
                  <a:srgbClr val="000000"/>
                </a:solidFill>
                <a:latin typeface="Arial"/>
                <a:ea typeface="Arial"/>
                <a:cs typeface="Arial"/>
                <a:sym typeface="Arial"/>
              </a:rPr>
              <a:t>é a representação que considera exclusivamente  o ponto de vista do usuário criador dos dados, levando em consideração fatores técnicos para sua implementação.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 nível conceitual especifica como os dados são armazenados e relacionados, independentemente de como serão implementados no banco de dados.</a:t>
            </a:r>
            <a:endParaRPr b="0" i="0" sz="1400" u="none" cap="none" strike="noStrike">
              <a:solidFill>
                <a:srgbClr val="000000"/>
              </a:solidFill>
              <a:latin typeface="Arial"/>
              <a:ea typeface="Arial"/>
              <a:cs typeface="Arial"/>
              <a:sym typeface="Arial"/>
            </a:endParaRPr>
          </a:p>
        </p:txBody>
      </p:sp>
      <p:pic>
        <p:nvPicPr>
          <p:cNvPr id="1358" name="Google Shape;1358;p161"/>
          <p:cNvPicPr preferRelativeResize="0"/>
          <p:nvPr/>
        </p:nvPicPr>
        <p:blipFill rotWithShape="1">
          <a:blip r:embed="rId5">
            <a:alphaModFix/>
          </a:blip>
          <a:srcRect b="0" l="0" r="0" t="0"/>
          <a:stretch/>
        </p:blipFill>
        <p:spPr>
          <a:xfrm>
            <a:off x="6186446" y="2773243"/>
            <a:ext cx="2593539" cy="2699089"/>
          </a:xfrm>
          <a:prstGeom prst="rect">
            <a:avLst/>
          </a:prstGeom>
          <a:noFill/>
          <a:ln>
            <a:noFill/>
          </a:ln>
        </p:spPr>
      </p:pic>
      <p:sp>
        <p:nvSpPr>
          <p:cNvPr id="1359" name="Google Shape;1359;p1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162"/>
          <p:cNvPicPr preferRelativeResize="0"/>
          <p:nvPr/>
        </p:nvPicPr>
        <p:blipFill rotWithShape="1">
          <a:blip r:embed="rId3">
            <a:alphaModFix/>
          </a:blip>
          <a:srcRect b="0" l="0" r="0" t="0"/>
          <a:stretch/>
        </p:blipFill>
        <p:spPr>
          <a:xfrm>
            <a:off x="1763712" y="1916112"/>
            <a:ext cx="6589712" cy="4465637"/>
          </a:xfrm>
          <a:prstGeom prst="rect">
            <a:avLst/>
          </a:prstGeom>
          <a:noFill/>
          <a:ln>
            <a:noFill/>
          </a:ln>
        </p:spPr>
      </p:pic>
      <p:sp>
        <p:nvSpPr>
          <p:cNvPr id="1365" name="Google Shape;1365;p162"/>
          <p:cNvSpPr txBox="1"/>
          <p:nvPr>
            <p:ph type="title"/>
          </p:nvPr>
        </p:nvSpPr>
        <p:spPr>
          <a:xfrm>
            <a:off x="412750" y="2603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Modelos de Banco de Dados</a:t>
            </a:r>
            <a:endParaRPr/>
          </a:p>
        </p:txBody>
      </p:sp>
      <p:sp>
        <p:nvSpPr>
          <p:cNvPr id="1366" name="Google Shape;1366;p162"/>
          <p:cNvSpPr txBox="1"/>
          <p:nvPr>
            <p:ph idx="1" type="body"/>
          </p:nvPr>
        </p:nvSpPr>
        <p:spPr>
          <a:xfrm>
            <a:off x="446087" y="1412875"/>
            <a:ext cx="8229600" cy="842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2"/>
              </a:buClr>
              <a:buSzPts val="1500"/>
              <a:buFont typeface="Noto Sans Symbols"/>
              <a:buChar char="■"/>
            </a:pPr>
            <a:r>
              <a:rPr b="1" i="0" lang="en-US" sz="2000" u="none">
                <a:solidFill>
                  <a:schemeClr val="dk1"/>
                </a:solidFill>
                <a:latin typeface="Tahoma"/>
                <a:ea typeface="Tahoma"/>
                <a:cs typeface="Tahoma"/>
                <a:sym typeface="Tahoma"/>
              </a:rPr>
              <a:t>1 - Modelo Conceitual</a:t>
            </a:r>
            <a:br>
              <a:rPr b="1" i="0" lang="en-US" sz="2800" u="none">
                <a:solidFill>
                  <a:schemeClr val="dk1"/>
                </a:solidFill>
                <a:latin typeface="Tahoma"/>
                <a:ea typeface="Tahoma"/>
                <a:cs typeface="Tahoma"/>
                <a:sym typeface="Tahoma"/>
              </a:rPr>
            </a:br>
            <a:endParaRPr/>
          </a:p>
        </p:txBody>
      </p:sp>
      <p:pic>
        <p:nvPicPr>
          <p:cNvPr id="1367" name="Google Shape;1367;p162"/>
          <p:cNvPicPr preferRelativeResize="0"/>
          <p:nvPr/>
        </p:nvPicPr>
        <p:blipFill rotWithShape="1">
          <a:blip r:embed="rId4">
            <a:alphaModFix/>
          </a:blip>
          <a:srcRect b="0" l="0" r="0" t="0"/>
          <a:stretch/>
        </p:blipFill>
        <p:spPr>
          <a:xfrm>
            <a:off x="7235825" y="260350"/>
            <a:ext cx="1439862" cy="495300"/>
          </a:xfrm>
          <a:prstGeom prst="rect">
            <a:avLst/>
          </a:prstGeom>
          <a:noFill/>
          <a:ln>
            <a:noFill/>
          </a:ln>
        </p:spPr>
      </p:pic>
      <p:sp>
        <p:nvSpPr>
          <p:cNvPr id="1368" name="Google Shape;1368;p16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69" name="Google Shape;1369;p1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6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Modelos de Banco de Dados</a:t>
            </a:r>
            <a:endParaRPr/>
          </a:p>
        </p:txBody>
      </p:sp>
      <p:sp>
        <p:nvSpPr>
          <p:cNvPr id="1375" name="Google Shape;1375;p163"/>
          <p:cNvSpPr txBox="1"/>
          <p:nvPr>
            <p:ph idx="1" type="body"/>
          </p:nvPr>
        </p:nvSpPr>
        <p:spPr>
          <a:xfrm>
            <a:off x="457200" y="1844675"/>
            <a:ext cx="8229600" cy="842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2"/>
              </a:buClr>
              <a:buSzPts val="2100"/>
              <a:buFont typeface="Noto Sans Symbols"/>
              <a:buChar char="■"/>
            </a:pPr>
            <a:r>
              <a:rPr b="1" i="0" lang="en-US" sz="2800" u="none">
                <a:solidFill>
                  <a:schemeClr val="dk1"/>
                </a:solidFill>
                <a:latin typeface="Tahoma"/>
                <a:ea typeface="Tahoma"/>
                <a:cs typeface="Tahoma"/>
                <a:sym typeface="Tahoma"/>
              </a:rPr>
              <a:t>1 - Modelo Conceitual – Peter Chan</a:t>
            </a:r>
            <a:br>
              <a:rPr b="1" i="0" lang="en-US" sz="2800" u="none">
                <a:solidFill>
                  <a:schemeClr val="dk1"/>
                </a:solidFill>
                <a:latin typeface="Tahoma"/>
                <a:ea typeface="Tahoma"/>
                <a:cs typeface="Tahoma"/>
                <a:sym typeface="Tahoma"/>
              </a:rPr>
            </a:br>
            <a:endParaRPr/>
          </a:p>
        </p:txBody>
      </p:sp>
      <p:pic>
        <p:nvPicPr>
          <p:cNvPr id="1376" name="Google Shape;1376;p163"/>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377" name="Google Shape;1377;p16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378" name="Google Shape;1378;p163"/>
          <p:cNvPicPr preferRelativeResize="0"/>
          <p:nvPr/>
        </p:nvPicPr>
        <p:blipFill rotWithShape="1">
          <a:blip r:embed="rId4">
            <a:alphaModFix/>
          </a:blip>
          <a:srcRect b="0" l="0" r="0" t="0"/>
          <a:stretch/>
        </p:blipFill>
        <p:spPr>
          <a:xfrm>
            <a:off x="468312" y="2708275"/>
            <a:ext cx="5632450" cy="2562225"/>
          </a:xfrm>
          <a:prstGeom prst="rect">
            <a:avLst/>
          </a:prstGeom>
          <a:noFill/>
          <a:ln>
            <a:noFill/>
          </a:ln>
        </p:spPr>
      </p:pic>
      <p:pic>
        <p:nvPicPr>
          <p:cNvPr id="1379" name="Google Shape;1379;p163"/>
          <p:cNvPicPr preferRelativeResize="0"/>
          <p:nvPr/>
        </p:nvPicPr>
        <p:blipFill rotWithShape="1">
          <a:blip r:embed="rId5">
            <a:alphaModFix/>
          </a:blip>
          <a:srcRect b="0" l="0" r="0" t="0"/>
          <a:stretch/>
        </p:blipFill>
        <p:spPr>
          <a:xfrm>
            <a:off x="6980237" y="2492375"/>
            <a:ext cx="1695450" cy="2238375"/>
          </a:xfrm>
          <a:prstGeom prst="rect">
            <a:avLst/>
          </a:prstGeom>
          <a:noFill/>
          <a:ln>
            <a:noFill/>
          </a:ln>
        </p:spPr>
      </p:pic>
      <p:sp>
        <p:nvSpPr>
          <p:cNvPr id="1380" name="Google Shape;1380;p1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6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Modelos de Banco de Dados</a:t>
            </a:r>
            <a:endParaRPr/>
          </a:p>
        </p:txBody>
      </p:sp>
      <p:sp>
        <p:nvSpPr>
          <p:cNvPr id="1386" name="Google Shape;1386;p164"/>
          <p:cNvSpPr txBox="1"/>
          <p:nvPr>
            <p:ph idx="1" type="body"/>
          </p:nvPr>
        </p:nvSpPr>
        <p:spPr>
          <a:xfrm>
            <a:off x="457200" y="1844675"/>
            <a:ext cx="8229600" cy="842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2"/>
              </a:buClr>
              <a:buSzPts val="2100"/>
              <a:buFont typeface="Noto Sans Symbols"/>
              <a:buChar char="■"/>
            </a:pPr>
            <a:r>
              <a:rPr b="1" i="0" lang="en-US" sz="2800" u="none">
                <a:solidFill>
                  <a:schemeClr val="dk1"/>
                </a:solidFill>
                <a:latin typeface="Tahoma"/>
                <a:ea typeface="Tahoma"/>
                <a:cs typeface="Tahoma"/>
                <a:sym typeface="Tahoma"/>
              </a:rPr>
              <a:t>1 - Modelo Conceitual – Pode ser representado assim</a:t>
            </a:r>
            <a:endParaRPr/>
          </a:p>
        </p:txBody>
      </p:sp>
      <p:pic>
        <p:nvPicPr>
          <p:cNvPr id="1387" name="Google Shape;1387;p16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388" name="Google Shape;1388;p16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389" name="Google Shape;1389;p164"/>
          <p:cNvPicPr preferRelativeResize="0"/>
          <p:nvPr/>
        </p:nvPicPr>
        <p:blipFill rotWithShape="1">
          <a:blip r:embed="rId4">
            <a:alphaModFix/>
          </a:blip>
          <a:srcRect b="0" l="0" r="0" t="0"/>
          <a:stretch/>
        </p:blipFill>
        <p:spPr>
          <a:xfrm>
            <a:off x="384175" y="3141662"/>
            <a:ext cx="8248650" cy="2238375"/>
          </a:xfrm>
          <a:prstGeom prst="rect">
            <a:avLst/>
          </a:prstGeom>
          <a:noFill/>
          <a:ln>
            <a:noFill/>
          </a:ln>
        </p:spPr>
      </p:pic>
      <p:sp>
        <p:nvSpPr>
          <p:cNvPr id="1390" name="Google Shape;1390;p1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pic>
        <p:nvPicPr>
          <p:cNvPr id="1395" name="Google Shape;1395;p165"/>
          <p:cNvPicPr preferRelativeResize="0"/>
          <p:nvPr/>
        </p:nvPicPr>
        <p:blipFill rotWithShape="1">
          <a:blip r:embed="rId3">
            <a:alphaModFix/>
          </a:blip>
          <a:srcRect b="0" l="0" r="0" t="0"/>
          <a:stretch/>
        </p:blipFill>
        <p:spPr>
          <a:xfrm>
            <a:off x="1053246" y="976716"/>
            <a:ext cx="7271349" cy="1169595"/>
          </a:xfrm>
          <a:prstGeom prst="rect">
            <a:avLst/>
          </a:prstGeom>
          <a:noFill/>
          <a:ln>
            <a:noFill/>
          </a:ln>
        </p:spPr>
      </p:pic>
      <p:sp>
        <p:nvSpPr>
          <p:cNvPr id="1396" name="Google Shape;1396;p16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97" name="Google Shape;1397;p165"/>
          <p:cNvSpPr txBox="1"/>
          <p:nvPr>
            <p:ph type="title"/>
          </p:nvPr>
        </p:nvSpPr>
        <p:spPr>
          <a:xfrm>
            <a:off x="-8878" y="189914"/>
            <a:ext cx="2970376"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Modelos de Dados</a:t>
            </a:r>
            <a:endParaRPr/>
          </a:p>
        </p:txBody>
      </p:sp>
      <p:pic>
        <p:nvPicPr>
          <p:cNvPr id="1398" name="Google Shape;1398;p165"/>
          <p:cNvPicPr preferRelativeResize="0"/>
          <p:nvPr/>
        </p:nvPicPr>
        <p:blipFill rotWithShape="1">
          <a:blip r:embed="rId4">
            <a:alphaModFix/>
          </a:blip>
          <a:srcRect b="0" l="0" r="0" t="0"/>
          <a:stretch/>
        </p:blipFill>
        <p:spPr>
          <a:xfrm>
            <a:off x="7223125" y="508000"/>
            <a:ext cx="1439862" cy="495300"/>
          </a:xfrm>
          <a:prstGeom prst="rect">
            <a:avLst/>
          </a:prstGeom>
          <a:noFill/>
          <a:ln>
            <a:noFill/>
          </a:ln>
        </p:spPr>
      </p:pic>
      <p:sp>
        <p:nvSpPr>
          <p:cNvPr id="1399" name="Google Shape;1399;p165"/>
          <p:cNvSpPr/>
          <p:nvPr/>
        </p:nvSpPr>
        <p:spPr>
          <a:xfrm flipH="1" rot="10800000">
            <a:off x="5570009" y="2119139"/>
            <a:ext cx="169610" cy="495888"/>
          </a:xfrm>
          <a:prstGeom prst="downArrow">
            <a:avLst>
              <a:gd fmla="val 50000" name="adj1"/>
              <a:gd fmla="val 50000" name="adj2"/>
            </a:avLst>
          </a:prstGeom>
          <a:solidFill>
            <a:schemeClr val="accent1"/>
          </a:solidFill>
          <a:ln cap="flat" cmpd="sng" w="25400">
            <a:solidFill>
              <a:srgbClr val="6F6F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00" name="Google Shape;1400;p165"/>
          <p:cNvSpPr txBox="1"/>
          <p:nvPr/>
        </p:nvSpPr>
        <p:spPr>
          <a:xfrm>
            <a:off x="60650" y="2822604"/>
            <a:ext cx="4877110" cy="286232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 </a:t>
            </a:r>
            <a:r>
              <a:rPr b="1" i="0" lang="en-US" sz="1800" u="none" cap="none" strike="noStrike">
                <a:solidFill>
                  <a:srgbClr val="000000"/>
                </a:solidFill>
                <a:latin typeface="Arial"/>
                <a:ea typeface="Arial"/>
                <a:cs typeface="Arial"/>
                <a:sym typeface="Arial"/>
              </a:rPr>
              <a:t>modelo lógico </a:t>
            </a:r>
            <a:r>
              <a:rPr b="0" i="0" lang="en-US" sz="1800" u="none" cap="none" strike="noStrike">
                <a:solidFill>
                  <a:srgbClr val="000000"/>
                </a:solidFill>
                <a:latin typeface="Arial"/>
                <a:ea typeface="Arial"/>
                <a:cs typeface="Arial"/>
                <a:sym typeface="Arial"/>
              </a:rPr>
              <a:t>só deve ser inicializado após a conclusão do modelo conceitual. Diferentemente do modelo conceitual, o modelo lógico será criado com base em um tipo de banco de dados, como SQL Server, Oracle, MySQL, dentre outros.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401" name="Google Shape;1401;p165"/>
          <p:cNvPicPr preferRelativeResize="0"/>
          <p:nvPr/>
        </p:nvPicPr>
        <p:blipFill rotWithShape="1">
          <a:blip r:embed="rId5">
            <a:alphaModFix/>
          </a:blip>
          <a:srcRect b="0" l="0" r="0" t="0"/>
          <a:stretch/>
        </p:blipFill>
        <p:spPr>
          <a:xfrm>
            <a:off x="5419905" y="2933113"/>
            <a:ext cx="2972684" cy="3182521"/>
          </a:xfrm>
          <a:prstGeom prst="rect">
            <a:avLst/>
          </a:prstGeom>
          <a:noFill/>
          <a:ln>
            <a:noFill/>
          </a:ln>
        </p:spPr>
      </p:pic>
      <p:sp>
        <p:nvSpPr>
          <p:cNvPr id="1402" name="Google Shape;1402;p1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39"/>
          <p:cNvSpPr txBox="1"/>
          <p:nvPr>
            <p:ph type="title"/>
          </p:nvPr>
        </p:nvSpPr>
        <p:spPr>
          <a:xfrm>
            <a:off x="446087" y="1524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130" name="Google Shape;1130;p139"/>
          <p:cNvSpPr txBox="1"/>
          <p:nvPr>
            <p:ph idx="1" type="body"/>
          </p:nvPr>
        </p:nvSpPr>
        <p:spPr>
          <a:xfrm>
            <a:off x="2289614" y="1058887"/>
            <a:ext cx="6264275" cy="2590800"/>
          </a:xfrm>
          <a:prstGeom prst="rect">
            <a:avLst/>
          </a:prstGeom>
          <a:noFill/>
          <a:ln>
            <a:noFill/>
          </a:ln>
        </p:spPr>
        <p:txBody>
          <a:bodyPr anchorCtr="0" anchor="t" bIns="45700" lIns="91425" spcFirstLastPara="1" rIns="91425" wrap="square" tIns="45700">
            <a:noAutofit/>
          </a:bodyPr>
          <a:lstStyle/>
          <a:p>
            <a:pPr indent="-314325" lvl="0" marL="457200" rtl="0" algn="l">
              <a:lnSpc>
                <a:spcPct val="107000"/>
              </a:lnSpc>
              <a:spcBef>
                <a:spcPts val="360"/>
              </a:spcBef>
              <a:spcAft>
                <a:spcPts val="0"/>
              </a:spcAft>
              <a:buSzPts val="1350"/>
              <a:buChar char="■"/>
            </a:pPr>
            <a:r>
              <a:rPr b="1" i="0" lang="en-US" sz="1800" u="none">
                <a:solidFill>
                  <a:schemeClr val="dk1"/>
                </a:solidFill>
                <a:latin typeface="Arial"/>
                <a:ea typeface="Arial"/>
                <a:cs typeface="Arial"/>
                <a:sym typeface="Arial"/>
              </a:rPr>
              <a:t> </a:t>
            </a:r>
            <a:r>
              <a:rPr lang="en-US" sz="1800">
                <a:latin typeface="Calibri"/>
                <a:ea typeface="Calibri"/>
                <a:cs typeface="Calibri"/>
                <a:sym typeface="Calibri"/>
              </a:rPr>
              <a:t>Revisão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 MER Lógico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Modelo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Modelo de Dados - níveis de abstração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Modelo conceitual / lógica / física</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Componentes do Modelo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Ferramenta Case</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BrModelo</a:t>
            </a:r>
            <a:endParaRPr sz="1800">
              <a:latin typeface="Calibri"/>
              <a:ea typeface="Calibri"/>
              <a:cs typeface="Calibri"/>
              <a:sym typeface="Calibri"/>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 MER Conceitual / Lógico / Físico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Kahoot - Questionário</a:t>
            </a:r>
            <a:endParaRPr/>
          </a:p>
          <a:p>
            <a:pPr indent="0" lvl="0" marL="0" rtl="0" algn="l">
              <a:lnSpc>
                <a:spcPct val="150000"/>
              </a:lnSpc>
              <a:spcBef>
                <a:spcPts val="800"/>
              </a:spcBef>
              <a:spcAft>
                <a:spcPts val="0"/>
              </a:spcAft>
              <a:buClr>
                <a:schemeClr val="lt2"/>
              </a:buClr>
              <a:buSzPts val="1500"/>
              <a:buNone/>
            </a:pPr>
            <a:r>
              <a:t/>
            </a:r>
            <a:endParaRPr sz="1800"/>
          </a:p>
          <a:p>
            <a:pPr indent="-247650" lvl="0" marL="342900" rtl="0" algn="l">
              <a:lnSpc>
                <a:spcPct val="150000"/>
              </a:lnSpc>
              <a:spcBef>
                <a:spcPts val="0"/>
              </a:spcBef>
              <a:spcAft>
                <a:spcPts val="0"/>
              </a:spcAft>
              <a:buClr>
                <a:schemeClr val="lt2"/>
              </a:buClr>
              <a:buSzPts val="1500"/>
              <a:buFont typeface="Noto Sans Symbols"/>
              <a:buNone/>
            </a:pPr>
            <a:r>
              <a:t/>
            </a:r>
            <a:endParaRPr b="0" i="0" sz="2000" u="none">
              <a:solidFill>
                <a:schemeClr val="dk1"/>
              </a:solidFill>
              <a:latin typeface="Arial"/>
              <a:ea typeface="Arial"/>
              <a:cs typeface="Arial"/>
              <a:sym typeface="Arial"/>
            </a:endParaRPr>
          </a:p>
          <a:p>
            <a:pPr indent="-342900"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a:p>
            <a:pPr indent="-238125"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p:txBody>
      </p:sp>
      <p:sp>
        <p:nvSpPr>
          <p:cNvPr id="1131" name="Google Shape;1131;p13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132" name="Google Shape;1132;p139"/>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133" name="Google Shape;1133;p1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1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4400"/>
              <a:buFont typeface="Arial"/>
              <a:buNone/>
            </a:pPr>
            <a:r>
              <a:rPr b="0" i="0" lang="en-US" sz="4400" u="none">
                <a:solidFill>
                  <a:schemeClr val="dk1"/>
                </a:solidFill>
                <a:latin typeface="Arial"/>
                <a:ea typeface="Arial"/>
                <a:cs typeface="Arial"/>
                <a:sym typeface="Arial"/>
              </a:rPr>
              <a:t>Modelos de Banco de Dados</a:t>
            </a:r>
            <a:endParaRPr/>
          </a:p>
        </p:txBody>
      </p:sp>
      <p:sp>
        <p:nvSpPr>
          <p:cNvPr id="1408" name="Google Shape;1408;p166"/>
          <p:cNvSpPr txBox="1"/>
          <p:nvPr>
            <p:ph idx="1" type="body"/>
          </p:nvPr>
        </p:nvSpPr>
        <p:spPr>
          <a:xfrm>
            <a:off x="457200" y="1844675"/>
            <a:ext cx="8229600" cy="842962"/>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2"/>
              </a:buClr>
              <a:buSzPts val="2100"/>
              <a:buFont typeface="Noto Sans Symbols"/>
              <a:buChar char="■"/>
            </a:pPr>
            <a:r>
              <a:rPr b="1" i="0" lang="en-US" sz="2800" u="none">
                <a:solidFill>
                  <a:schemeClr val="dk1"/>
                </a:solidFill>
                <a:latin typeface="Tahoma"/>
                <a:ea typeface="Tahoma"/>
                <a:cs typeface="Tahoma"/>
                <a:sym typeface="Tahoma"/>
              </a:rPr>
              <a:t>1 - Modelo Lógico – James Martim</a:t>
            </a:r>
            <a:endParaRPr/>
          </a:p>
        </p:txBody>
      </p:sp>
      <p:pic>
        <p:nvPicPr>
          <p:cNvPr id="1409" name="Google Shape;1409;p166"/>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410" name="Google Shape;1410;p16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11" name="Google Shape;1411;p166"/>
          <p:cNvPicPr preferRelativeResize="0"/>
          <p:nvPr/>
        </p:nvPicPr>
        <p:blipFill rotWithShape="1">
          <a:blip r:embed="rId4">
            <a:alphaModFix/>
          </a:blip>
          <a:srcRect b="0" l="0" r="0" t="0"/>
          <a:stretch/>
        </p:blipFill>
        <p:spPr>
          <a:xfrm>
            <a:off x="6875462" y="2695575"/>
            <a:ext cx="2108200" cy="1597025"/>
          </a:xfrm>
          <a:prstGeom prst="rect">
            <a:avLst/>
          </a:prstGeom>
          <a:noFill/>
          <a:ln>
            <a:noFill/>
          </a:ln>
        </p:spPr>
      </p:pic>
      <p:pic>
        <p:nvPicPr>
          <p:cNvPr id="1412" name="Google Shape;1412;p166"/>
          <p:cNvPicPr preferRelativeResize="0"/>
          <p:nvPr/>
        </p:nvPicPr>
        <p:blipFill rotWithShape="1">
          <a:blip r:embed="rId5">
            <a:alphaModFix/>
          </a:blip>
          <a:srcRect b="0" l="0" r="0" t="0"/>
          <a:stretch/>
        </p:blipFill>
        <p:spPr>
          <a:xfrm>
            <a:off x="179387" y="2565400"/>
            <a:ext cx="6526212" cy="2735262"/>
          </a:xfrm>
          <a:prstGeom prst="rect">
            <a:avLst/>
          </a:prstGeom>
          <a:noFill/>
          <a:ln>
            <a:noFill/>
          </a:ln>
        </p:spPr>
      </p:pic>
      <p:sp>
        <p:nvSpPr>
          <p:cNvPr id="1413" name="Google Shape;1413;p1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pic>
        <p:nvPicPr>
          <p:cNvPr id="1418" name="Google Shape;1418;p167"/>
          <p:cNvPicPr preferRelativeResize="0"/>
          <p:nvPr/>
        </p:nvPicPr>
        <p:blipFill rotWithShape="1">
          <a:blip r:embed="rId3">
            <a:alphaModFix/>
          </a:blip>
          <a:srcRect b="0" l="0" r="0" t="0"/>
          <a:stretch/>
        </p:blipFill>
        <p:spPr>
          <a:xfrm>
            <a:off x="1053246" y="976716"/>
            <a:ext cx="7271349" cy="1169595"/>
          </a:xfrm>
          <a:prstGeom prst="rect">
            <a:avLst/>
          </a:prstGeom>
          <a:noFill/>
          <a:ln>
            <a:noFill/>
          </a:ln>
        </p:spPr>
      </p:pic>
      <p:sp>
        <p:nvSpPr>
          <p:cNvPr id="1419" name="Google Shape;1419;p16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20" name="Google Shape;1420;p167"/>
          <p:cNvSpPr txBox="1"/>
          <p:nvPr>
            <p:ph type="title"/>
          </p:nvPr>
        </p:nvSpPr>
        <p:spPr>
          <a:xfrm>
            <a:off x="-8878" y="189914"/>
            <a:ext cx="2970376"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Modelos de Dados</a:t>
            </a:r>
            <a:endParaRPr/>
          </a:p>
        </p:txBody>
      </p:sp>
      <p:pic>
        <p:nvPicPr>
          <p:cNvPr id="1421" name="Google Shape;1421;p167"/>
          <p:cNvPicPr preferRelativeResize="0"/>
          <p:nvPr/>
        </p:nvPicPr>
        <p:blipFill rotWithShape="1">
          <a:blip r:embed="rId4">
            <a:alphaModFix/>
          </a:blip>
          <a:srcRect b="0" l="0" r="0" t="0"/>
          <a:stretch/>
        </p:blipFill>
        <p:spPr>
          <a:xfrm>
            <a:off x="7223125" y="508000"/>
            <a:ext cx="1439862" cy="495300"/>
          </a:xfrm>
          <a:prstGeom prst="rect">
            <a:avLst/>
          </a:prstGeom>
          <a:noFill/>
          <a:ln>
            <a:noFill/>
          </a:ln>
        </p:spPr>
      </p:pic>
      <p:sp>
        <p:nvSpPr>
          <p:cNvPr id="1422" name="Google Shape;1422;p167"/>
          <p:cNvSpPr/>
          <p:nvPr/>
        </p:nvSpPr>
        <p:spPr>
          <a:xfrm flipH="1" rot="10800000">
            <a:off x="7265329" y="2146311"/>
            <a:ext cx="169610" cy="495888"/>
          </a:xfrm>
          <a:prstGeom prst="downArrow">
            <a:avLst>
              <a:gd fmla="val 50000" name="adj1"/>
              <a:gd fmla="val 50000" name="adj2"/>
            </a:avLst>
          </a:prstGeom>
          <a:solidFill>
            <a:schemeClr val="accent1"/>
          </a:solidFill>
          <a:ln cap="flat" cmpd="sng" w="25400">
            <a:solidFill>
              <a:srgbClr val="6F6F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3" name="Google Shape;1423;p167"/>
          <p:cNvSpPr txBox="1"/>
          <p:nvPr/>
        </p:nvSpPr>
        <p:spPr>
          <a:xfrm>
            <a:off x="60649" y="2642199"/>
            <a:ext cx="4059589" cy="378052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O </a:t>
            </a:r>
            <a:r>
              <a:rPr b="1" i="0" lang="en-US" sz="1800" u="none" cap="none" strike="noStrike">
                <a:solidFill>
                  <a:srgbClr val="000000"/>
                </a:solidFill>
                <a:latin typeface="Arial"/>
                <a:ea typeface="Arial"/>
                <a:cs typeface="Arial"/>
                <a:sym typeface="Arial"/>
              </a:rPr>
              <a:t>modelo físico </a:t>
            </a:r>
            <a:r>
              <a:rPr b="0" i="0" lang="en-US" sz="1800" u="none" cap="none" strike="noStrike">
                <a:solidFill>
                  <a:srgbClr val="000000"/>
                </a:solidFill>
                <a:latin typeface="Arial"/>
                <a:ea typeface="Arial"/>
                <a:cs typeface="Arial"/>
                <a:sym typeface="Arial"/>
              </a:rPr>
              <a:t>é concebido por meio do modelo lógico. É nesse modelo que serão definidos os tipos de dados que serão armazenados, e ocorre a implementação da estrutura lógica em um sistema gerenciador de banco de dados (SGBD), que administra fisicamente os dados armazenados. </a:t>
            </a:r>
            <a:endParaRPr b="0" i="0" sz="1400" u="none" cap="none" strike="noStrike">
              <a:solidFill>
                <a:srgbClr val="000000"/>
              </a:solidFill>
              <a:latin typeface="Arial"/>
              <a:ea typeface="Arial"/>
              <a:cs typeface="Arial"/>
              <a:sym typeface="Arial"/>
            </a:endParaRPr>
          </a:p>
        </p:txBody>
      </p:sp>
      <p:pic>
        <p:nvPicPr>
          <p:cNvPr id="1424" name="Google Shape;1424;p167"/>
          <p:cNvPicPr preferRelativeResize="0"/>
          <p:nvPr/>
        </p:nvPicPr>
        <p:blipFill rotWithShape="1">
          <a:blip r:embed="rId5">
            <a:alphaModFix/>
          </a:blip>
          <a:srcRect b="0" l="0" r="0" t="0"/>
          <a:stretch/>
        </p:blipFill>
        <p:spPr>
          <a:xfrm>
            <a:off x="5035062" y="2904886"/>
            <a:ext cx="3392658" cy="3446510"/>
          </a:xfrm>
          <a:prstGeom prst="rect">
            <a:avLst/>
          </a:prstGeom>
          <a:noFill/>
          <a:ln>
            <a:noFill/>
          </a:ln>
        </p:spPr>
      </p:pic>
      <p:sp>
        <p:nvSpPr>
          <p:cNvPr id="1425" name="Google Shape;1425;p1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68"/>
          <p:cNvSpPr txBox="1"/>
          <p:nvPr>
            <p:ph type="ctrTitle"/>
          </p:nvPr>
        </p:nvSpPr>
        <p:spPr>
          <a:xfrm>
            <a:off x="2051050" y="1989137"/>
            <a:ext cx="6740525" cy="2016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Componentes do Modelo de Dados</a:t>
            </a:r>
            <a:br>
              <a:rPr b="0" i="0" lang="en-US" sz="2800" u="none">
                <a:solidFill>
                  <a:schemeClr val="dk1"/>
                </a:solidFill>
                <a:latin typeface="Arial"/>
                <a:ea typeface="Arial"/>
                <a:cs typeface="Arial"/>
                <a:sym typeface="Arial"/>
              </a:rPr>
            </a:br>
            <a:endParaRPr/>
          </a:p>
        </p:txBody>
      </p:sp>
      <p:sp>
        <p:nvSpPr>
          <p:cNvPr id="1431" name="Google Shape;1431;p16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32" name="Google Shape;1432;p16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04 - MER - Abstrações</a:t>
            </a:r>
            <a:endParaRPr b="0" i="0" sz="1400" u="none" cap="none" strike="noStrike">
              <a:solidFill>
                <a:srgbClr val="000000"/>
              </a:solidFill>
              <a:latin typeface="Arial"/>
              <a:ea typeface="Arial"/>
              <a:cs typeface="Arial"/>
              <a:sym typeface="Arial"/>
            </a:endParaRPr>
          </a:p>
        </p:txBody>
      </p:sp>
      <p:pic>
        <p:nvPicPr>
          <p:cNvPr id="1433" name="Google Shape;1433;p168"/>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434" name="Google Shape;1434;p1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69"/>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Entidades</a:t>
            </a:r>
            <a:endParaRPr/>
          </a:p>
        </p:txBody>
      </p:sp>
      <p:sp>
        <p:nvSpPr>
          <p:cNvPr id="1440" name="Google Shape;1440;p169"/>
          <p:cNvSpPr txBox="1"/>
          <p:nvPr>
            <p:ph idx="4294967295" type="body"/>
          </p:nvPr>
        </p:nvSpPr>
        <p:spPr>
          <a:xfrm>
            <a:off x="31750" y="1844675"/>
            <a:ext cx="4114800" cy="260032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2"/>
              </a:buClr>
              <a:buSzPts val="1500"/>
              <a:buFont typeface="Noto Sans Symbols"/>
              <a:buChar char="■"/>
            </a:pPr>
            <a:r>
              <a:rPr b="1" i="0" lang="en-US" sz="2000" u="none">
                <a:solidFill>
                  <a:schemeClr val="dk1"/>
                </a:solidFill>
                <a:latin typeface="Arial"/>
                <a:ea typeface="Arial"/>
                <a:cs typeface="Arial"/>
                <a:sym typeface="Arial"/>
              </a:rPr>
              <a:t>Entidade</a:t>
            </a:r>
            <a:r>
              <a:rPr b="0" i="0" lang="en-US" sz="2000" u="none">
                <a:solidFill>
                  <a:schemeClr val="dk1"/>
                </a:solidFill>
                <a:latin typeface="Arial"/>
                <a:ea typeface="Arial"/>
                <a:cs typeface="Arial"/>
                <a:sym typeface="Arial"/>
              </a:rPr>
              <a:t> - Identifica o objeto de interesse do sistema e tem "vida" própria, ou seja, a representação abstrata de um objeto do mundo real sobre o qual desejamos guardar informações.</a:t>
            </a:r>
            <a:endParaRPr/>
          </a:p>
          <a:p>
            <a:pPr indent="-342900" lvl="0" marL="342900" marR="0" rtl="0" algn="just">
              <a:lnSpc>
                <a:spcPct val="100000"/>
              </a:lnSpc>
              <a:spcBef>
                <a:spcPts val="400"/>
              </a:spcBef>
              <a:spcAft>
                <a:spcPts val="0"/>
              </a:spcAft>
              <a:buClr>
                <a:schemeClr val="lt2"/>
              </a:buClr>
              <a:buSzPts val="1500"/>
              <a:buFont typeface="Noto Sans Symbols"/>
              <a:buNone/>
            </a:pPr>
            <a:r>
              <a:t/>
            </a:r>
            <a:endParaRPr b="0" i="0" sz="2000" u="none">
              <a:solidFill>
                <a:schemeClr val="dk1"/>
              </a:solidFill>
              <a:latin typeface="Arial"/>
              <a:ea typeface="Arial"/>
              <a:cs typeface="Arial"/>
              <a:sym typeface="Arial"/>
            </a:endParaRPr>
          </a:p>
          <a:p>
            <a:pPr indent="-342900" lvl="0" marL="342900" marR="0" rtl="0" algn="just">
              <a:lnSpc>
                <a:spcPct val="10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Exemplo: Clientes, Fornecedores, Alunos, Funcionários, Departamentos, etc.</a:t>
            </a:r>
            <a:endParaRPr/>
          </a:p>
        </p:txBody>
      </p:sp>
      <p:pic>
        <p:nvPicPr>
          <p:cNvPr id="1441" name="Google Shape;1441;p16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42" name="Google Shape;1442;p16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43" name="Google Shape;1443;p169"/>
          <p:cNvPicPr preferRelativeResize="0"/>
          <p:nvPr/>
        </p:nvPicPr>
        <p:blipFill rotWithShape="1">
          <a:blip r:embed="rId4">
            <a:alphaModFix/>
          </a:blip>
          <a:srcRect b="0" l="0" r="0" t="0"/>
          <a:stretch/>
        </p:blipFill>
        <p:spPr>
          <a:xfrm>
            <a:off x="5651500" y="1268412"/>
            <a:ext cx="3511550" cy="2046287"/>
          </a:xfrm>
          <a:prstGeom prst="rect">
            <a:avLst/>
          </a:prstGeom>
          <a:noFill/>
          <a:ln>
            <a:noFill/>
          </a:ln>
        </p:spPr>
      </p:pic>
      <p:pic>
        <p:nvPicPr>
          <p:cNvPr id="1444" name="Google Shape;1444;p169"/>
          <p:cNvPicPr preferRelativeResize="0"/>
          <p:nvPr/>
        </p:nvPicPr>
        <p:blipFill rotWithShape="1">
          <a:blip r:embed="rId5">
            <a:alphaModFix/>
          </a:blip>
          <a:srcRect b="0" l="0" r="0" t="0"/>
          <a:stretch/>
        </p:blipFill>
        <p:spPr>
          <a:xfrm>
            <a:off x="4870450" y="3314700"/>
            <a:ext cx="3816350" cy="3094037"/>
          </a:xfrm>
          <a:prstGeom prst="rect">
            <a:avLst/>
          </a:prstGeom>
          <a:noFill/>
          <a:ln>
            <a:noFill/>
          </a:ln>
        </p:spPr>
      </p:pic>
      <p:sp>
        <p:nvSpPr>
          <p:cNvPr id="1445" name="Google Shape;1445;p1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70"/>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Entidades</a:t>
            </a:r>
            <a:endParaRPr/>
          </a:p>
        </p:txBody>
      </p:sp>
      <p:sp>
        <p:nvSpPr>
          <p:cNvPr id="1451" name="Google Shape;1451;p170"/>
          <p:cNvSpPr txBox="1"/>
          <p:nvPr>
            <p:ph idx="4294967295" type="body"/>
          </p:nvPr>
        </p:nvSpPr>
        <p:spPr>
          <a:xfrm>
            <a:off x="107950" y="1916112"/>
            <a:ext cx="5543550" cy="38862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2"/>
              </a:buClr>
              <a:buSzPts val="1500"/>
              <a:buFont typeface="Noto Sans Symbols"/>
              <a:buChar char="■"/>
            </a:pPr>
            <a:r>
              <a:rPr b="1" i="0" lang="en-US" sz="2000" u="none">
                <a:solidFill>
                  <a:schemeClr val="dk1"/>
                </a:solidFill>
                <a:latin typeface="Arial"/>
                <a:ea typeface="Arial"/>
                <a:cs typeface="Arial"/>
                <a:sym typeface="Arial"/>
              </a:rPr>
              <a:t>Não são entidades</a:t>
            </a:r>
            <a:r>
              <a:rPr b="0" i="0" lang="en-US" sz="2000" u="none">
                <a:solidFill>
                  <a:schemeClr val="dk1"/>
                </a:solidFill>
                <a:latin typeface="Arial"/>
                <a:ea typeface="Arial"/>
                <a:cs typeface="Arial"/>
                <a:sym typeface="Arial"/>
              </a:rPr>
              <a:t>:</a:t>
            </a:r>
            <a:endParaRPr/>
          </a:p>
          <a:p>
            <a:pPr indent="-342900" lvl="0" marL="342900" marR="0" rtl="0" algn="just">
              <a:lnSpc>
                <a:spcPct val="100000"/>
              </a:lnSpc>
              <a:spcBef>
                <a:spcPts val="400"/>
              </a:spcBef>
              <a:spcAft>
                <a:spcPts val="0"/>
              </a:spcAft>
              <a:buClr>
                <a:schemeClr val="lt2"/>
              </a:buClr>
              <a:buSzPts val="1500"/>
              <a:buFont typeface="Noto Sans Symbols"/>
              <a:buNone/>
            </a:pPr>
            <a:r>
              <a:t/>
            </a:r>
            <a:endParaRPr b="0" i="0" sz="2000" u="none">
              <a:solidFill>
                <a:schemeClr val="dk1"/>
              </a:solidFill>
              <a:latin typeface="Arial"/>
              <a:ea typeface="Arial"/>
              <a:cs typeface="Arial"/>
              <a:sym typeface="Arial"/>
            </a:endParaRPr>
          </a:p>
          <a:p>
            <a:pPr indent="-91440" lvl="1" marL="88900" marR="0" rtl="0" algn="just">
              <a:lnSpc>
                <a:spcPct val="150000"/>
              </a:lnSpc>
              <a:spcBef>
                <a:spcPts val="360"/>
              </a:spcBef>
              <a:spcAft>
                <a:spcPts val="0"/>
              </a:spcAft>
              <a:buClr>
                <a:schemeClr val="accent2"/>
              </a:buClr>
              <a:buSzPts val="1440"/>
              <a:buFont typeface="Noto Sans Symbols"/>
              <a:buChar char="◻"/>
            </a:pPr>
            <a:r>
              <a:rPr b="0" i="0" lang="en-US" sz="1800" u="none" cap="none" strike="noStrike">
                <a:solidFill>
                  <a:schemeClr val="dk1"/>
                </a:solidFill>
                <a:latin typeface="Arial"/>
                <a:ea typeface="Arial"/>
                <a:cs typeface="Arial"/>
                <a:sym typeface="Arial"/>
              </a:rPr>
              <a:t>- Entidade com apenas 1 elemento (1 registro);</a:t>
            </a:r>
            <a:endParaRPr/>
          </a:p>
          <a:p>
            <a:pPr indent="-91440" lvl="1" marL="88900" marR="0" rtl="0" algn="just">
              <a:lnSpc>
                <a:spcPct val="150000"/>
              </a:lnSpc>
              <a:spcBef>
                <a:spcPts val="360"/>
              </a:spcBef>
              <a:spcAft>
                <a:spcPts val="0"/>
              </a:spcAft>
              <a:buClr>
                <a:schemeClr val="accent2"/>
              </a:buClr>
              <a:buSzPts val="1440"/>
              <a:buFont typeface="Noto Sans Symbols"/>
              <a:buChar char="◻"/>
            </a:pPr>
            <a:r>
              <a:rPr b="0" i="0" lang="en-US" sz="1800" u="none" cap="none" strike="noStrike">
                <a:solidFill>
                  <a:schemeClr val="dk1"/>
                </a:solidFill>
                <a:latin typeface="Arial"/>
                <a:ea typeface="Arial"/>
                <a:cs typeface="Arial"/>
                <a:sym typeface="Arial"/>
              </a:rPr>
              <a:t>- Operações do sistema;</a:t>
            </a:r>
            <a:endParaRPr/>
          </a:p>
          <a:p>
            <a:pPr indent="-91440" lvl="1" marL="88900" marR="0" rtl="0" algn="just">
              <a:lnSpc>
                <a:spcPct val="150000"/>
              </a:lnSpc>
              <a:spcBef>
                <a:spcPts val="360"/>
              </a:spcBef>
              <a:spcAft>
                <a:spcPts val="0"/>
              </a:spcAft>
              <a:buClr>
                <a:schemeClr val="accent2"/>
              </a:buClr>
              <a:buSzPts val="1440"/>
              <a:buFont typeface="Noto Sans Symbols"/>
              <a:buChar char="◻"/>
            </a:pPr>
            <a:r>
              <a:rPr b="0" i="0" lang="en-US" sz="1800" u="none" cap="none" strike="noStrike">
                <a:solidFill>
                  <a:schemeClr val="dk1"/>
                </a:solidFill>
                <a:latin typeface="Arial"/>
                <a:ea typeface="Arial"/>
                <a:cs typeface="Arial"/>
                <a:sym typeface="Arial"/>
              </a:rPr>
              <a:t>- Saídas do sistema;</a:t>
            </a:r>
            <a:endParaRPr/>
          </a:p>
          <a:p>
            <a:pPr indent="-91440" lvl="1" marL="88900" marR="0" rtl="0" algn="just">
              <a:lnSpc>
                <a:spcPct val="150000"/>
              </a:lnSpc>
              <a:spcBef>
                <a:spcPts val="360"/>
              </a:spcBef>
              <a:spcAft>
                <a:spcPts val="0"/>
              </a:spcAft>
              <a:buClr>
                <a:schemeClr val="accent2"/>
              </a:buClr>
              <a:buSzPts val="1440"/>
              <a:buFont typeface="Noto Sans Symbols"/>
              <a:buChar char="◻"/>
            </a:pPr>
            <a:r>
              <a:rPr b="0" i="0" lang="en-US" sz="1800" u="none" cap="none" strike="noStrike">
                <a:solidFill>
                  <a:schemeClr val="dk1"/>
                </a:solidFill>
                <a:latin typeface="Arial"/>
                <a:ea typeface="Arial"/>
                <a:cs typeface="Arial"/>
                <a:sym typeface="Arial"/>
              </a:rPr>
              <a:t>- Pessoas que realizam trabalhos (usuários do sistema);</a:t>
            </a:r>
            <a:endParaRPr/>
          </a:p>
          <a:p>
            <a:pPr indent="-91440" lvl="1" marL="88900" marR="0" rtl="0" algn="just">
              <a:lnSpc>
                <a:spcPct val="150000"/>
              </a:lnSpc>
              <a:spcBef>
                <a:spcPts val="360"/>
              </a:spcBef>
              <a:spcAft>
                <a:spcPts val="0"/>
              </a:spcAft>
              <a:buClr>
                <a:schemeClr val="accent2"/>
              </a:buClr>
              <a:buSzPts val="1440"/>
              <a:buFont typeface="Noto Sans Symbols"/>
              <a:buChar char="◻"/>
            </a:pPr>
            <a:r>
              <a:rPr b="0" i="0" lang="en-US" sz="1800" u="none" cap="none" strike="noStrike">
                <a:solidFill>
                  <a:schemeClr val="dk1"/>
                </a:solidFill>
                <a:latin typeface="Arial"/>
                <a:ea typeface="Arial"/>
                <a:cs typeface="Arial"/>
                <a:sym typeface="Arial"/>
              </a:rPr>
              <a:t>- Cargos de direção.</a:t>
            </a:r>
            <a:endParaRPr/>
          </a:p>
        </p:txBody>
      </p:sp>
      <p:pic>
        <p:nvPicPr>
          <p:cNvPr id="1452" name="Google Shape;1452;p17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53" name="Google Shape;1453;p17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54" name="Google Shape;1454;p170"/>
          <p:cNvPicPr preferRelativeResize="0"/>
          <p:nvPr/>
        </p:nvPicPr>
        <p:blipFill rotWithShape="1">
          <a:blip r:embed="rId4">
            <a:alphaModFix/>
          </a:blip>
          <a:srcRect b="0" l="0" r="0" t="0"/>
          <a:stretch/>
        </p:blipFill>
        <p:spPr>
          <a:xfrm>
            <a:off x="5611812" y="1808162"/>
            <a:ext cx="3332162" cy="2700337"/>
          </a:xfrm>
          <a:prstGeom prst="rect">
            <a:avLst/>
          </a:prstGeom>
          <a:noFill/>
          <a:ln>
            <a:noFill/>
          </a:ln>
        </p:spPr>
      </p:pic>
      <p:sp>
        <p:nvSpPr>
          <p:cNvPr id="1455" name="Google Shape;1455;p1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71"/>
          <p:cNvSpPr txBox="1"/>
          <p:nvPr>
            <p:ph idx="4294967295" type="title"/>
          </p:nvPr>
        </p:nvSpPr>
        <p:spPr>
          <a:xfrm>
            <a:off x="250825" y="3175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Propriedades de entidades</a:t>
            </a:r>
            <a:endParaRPr/>
          </a:p>
        </p:txBody>
      </p:sp>
      <p:sp>
        <p:nvSpPr>
          <p:cNvPr id="1461" name="Google Shape;1461;p171"/>
          <p:cNvSpPr txBox="1"/>
          <p:nvPr>
            <p:ph idx="4294967295" type="body"/>
          </p:nvPr>
        </p:nvSpPr>
        <p:spPr>
          <a:xfrm>
            <a:off x="-61912" y="1989137"/>
            <a:ext cx="5138737" cy="3886200"/>
          </a:xfrm>
          <a:prstGeom prst="rect">
            <a:avLst/>
          </a:prstGeom>
          <a:noFill/>
          <a:ln>
            <a:noFill/>
          </a:ln>
        </p:spPr>
        <p:txBody>
          <a:bodyPr anchorCtr="0" anchor="t" bIns="45700" lIns="91425" spcFirstLastPara="1" rIns="91425" wrap="square" tIns="45700">
            <a:noAutofit/>
          </a:bodyPr>
          <a:lstStyle/>
          <a:p>
            <a:pPr indent="-285750" lvl="1" marL="742950" marR="0" rtl="0" algn="just">
              <a:lnSpc>
                <a:spcPct val="150000"/>
              </a:lnSpc>
              <a:spcBef>
                <a:spcPts val="0"/>
              </a:spcBef>
              <a:spcAft>
                <a:spcPts val="0"/>
              </a:spcAft>
              <a:buClr>
                <a:schemeClr val="accent2"/>
              </a:buClr>
              <a:buSzPts val="1600"/>
              <a:buFont typeface="Noto Sans Symbols"/>
              <a:buChar char="◻"/>
            </a:pPr>
            <a:r>
              <a:rPr b="1" i="0" lang="en-US" sz="2000" u="none" cap="none" strike="noStrike">
                <a:solidFill>
                  <a:schemeClr val="dk1"/>
                </a:solidFill>
                <a:latin typeface="Arial"/>
                <a:ea typeface="Arial"/>
                <a:cs typeface="Arial"/>
                <a:sym typeface="Arial"/>
              </a:rPr>
              <a:t>Entidade isoladamente não informa nada.</a:t>
            </a:r>
            <a:endParaRPr/>
          </a:p>
          <a:p>
            <a:pPr indent="-285750" lvl="1" marL="742950" marR="0" rtl="0" algn="just">
              <a:lnSpc>
                <a:spcPct val="150000"/>
              </a:lnSpc>
              <a:spcBef>
                <a:spcPts val="400"/>
              </a:spcBef>
              <a:spcAft>
                <a:spcPts val="0"/>
              </a:spcAft>
              <a:buClr>
                <a:schemeClr val="accent2"/>
              </a:buClr>
              <a:buSzPts val="1600"/>
              <a:buFont typeface="Noto Sans Symbols"/>
              <a:buChar char="◻"/>
            </a:pPr>
            <a:r>
              <a:rPr b="1" i="0" lang="en-US" sz="2000" u="none" cap="none" strike="noStrike">
                <a:solidFill>
                  <a:schemeClr val="dk1"/>
                </a:solidFill>
                <a:latin typeface="Arial"/>
                <a:ea typeface="Arial"/>
                <a:cs typeface="Arial"/>
                <a:sym typeface="Arial"/>
              </a:rPr>
              <a:t>É necessário atribuir propriedades às entidades</a:t>
            </a:r>
            <a:endParaRPr/>
          </a:p>
          <a:p>
            <a:pPr indent="-285750" lvl="1" marL="742950" marR="0" rtl="0" algn="just">
              <a:lnSpc>
                <a:spcPct val="150000"/>
              </a:lnSpc>
              <a:spcBef>
                <a:spcPts val="400"/>
              </a:spcBef>
              <a:spcAft>
                <a:spcPts val="0"/>
              </a:spcAft>
              <a:buClr>
                <a:schemeClr val="accent2"/>
              </a:buClr>
              <a:buSzPts val="1600"/>
              <a:buFont typeface="Noto Sans Symbols"/>
              <a:buChar char="◻"/>
            </a:pPr>
            <a:r>
              <a:rPr b="1" i="0" lang="en-US" sz="2000" u="none" cap="none" strike="noStrike">
                <a:solidFill>
                  <a:schemeClr val="dk1"/>
                </a:solidFill>
                <a:latin typeface="Arial"/>
                <a:ea typeface="Arial"/>
                <a:cs typeface="Arial"/>
                <a:sym typeface="Arial"/>
              </a:rPr>
              <a:t>Propriedades especificadas na forma de:</a:t>
            </a:r>
            <a:endParaRPr/>
          </a:p>
          <a:p>
            <a:pPr indent="-228600" lvl="2" marL="1143000" marR="0" rtl="0" algn="just">
              <a:lnSpc>
                <a:spcPct val="150000"/>
              </a:lnSpc>
              <a:spcBef>
                <a:spcPts val="400"/>
              </a:spcBef>
              <a:spcAft>
                <a:spcPts val="0"/>
              </a:spcAft>
              <a:buClr>
                <a:schemeClr val="lt2"/>
              </a:buClr>
              <a:buSzPts val="1300"/>
              <a:buFont typeface="Noto Sans Symbols"/>
              <a:buChar char="■"/>
            </a:pPr>
            <a:r>
              <a:rPr b="0" i="0" lang="en-US" sz="2000" u="none" cap="none" strike="noStrike">
                <a:solidFill>
                  <a:schemeClr val="dk1"/>
                </a:solidFill>
                <a:latin typeface="Arial"/>
                <a:ea typeface="Arial"/>
                <a:cs typeface="Arial"/>
                <a:sym typeface="Arial"/>
              </a:rPr>
              <a:t>Atributos.</a:t>
            </a:r>
            <a:endParaRPr/>
          </a:p>
          <a:p>
            <a:pPr indent="-228600" lvl="2" marL="1143000" marR="0" rtl="0" algn="just">
              <a:lnSpc>
                <a:spcPct val="150000"/>
              </a:lnSpc>
              <a:spcBef>
                <a:spcPts val="400"/>
              </a:spcBef>
              <a:spcAft>
                <a:spcPts val="0"/>
              </a:spcAft>
              <a:buClr>
                <a:schemeClr val="lt2"/>
              </a:buClr>
              <a:buSzPts val="1300"/>
              <a:buFont typeface="Noto Sans Symbols"/>
              <a:buChar char="■"/>
            </a:pPr>
            <a:r>
              <a:rPr b="0" i="0" lang="en-US" sz="2000" u="none" cap="none" strike="noStrike">
                <a:solidFill>
                  <a:schemeClr val="dk1"/>
                </a:solidFill>
                <a:latin typeface="Arial"/>
                <a:ea typeface="Arial"/>
                <a:cs typeface="Arial"/>
                <a:sym typeface="Arial"/>
              </a:rPr>
              <a:t>Relacionamentos.</a:t>
            </a:r>
            <a:endParaRPr/>
          </a:p>
        </p:txBody>
      </p:sp>
      <p:pic>
        <p:nvPicPr>
          <p:cNvPr id="1462" name="Google Shape;1462;p17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63" name="Google Shape;1463;p17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64" name="Google Shape;1464;p171"/>
          <p:cNvPicPr preferRelativeResize="0"/>
          <p:nvPr/>
        </p:nvPicPr>
        <p:blipFill rotWithShape="1">
          <a:blip r:embed="rId4">
            <a:alphaModFix/>
          </a:blip>
          <a:srcRect b="0" l="0" r="0" t="0"/>
          <a:stretch/>
        </p:blipFill>
        <p:spPr>
          <a:xfrm>
            <a:off x="5364162" y="1808162"/>
            <a:ext cx="3579812" cy="2901950"/>
          </a:xfrm>
          <a:prstGeom prst="rect">
            <a:avLst/>
          </a:prstGeom>
          <a:noFill/>
          <a:ln>
            <a:noFill/>
          </a:ln>
        </p:spPr>
      </p:pic>
      <p:sp>
        <p:nvSpPr>
          <p:cNvPr id="1465" name="Google Shape;1465;p1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72"/>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Entidade Forte</a:t>
            </a:r>
            <a:endParaRPr/>
          </a:p>
        </p:txBody>
      </p:sp>
      <p:pic>
        <p:nvPicPr>
          <p:cNvPr id="1471" name="Google Shape;1471;p17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72" name="Google Shape;1472;p17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73" name="Google Shape;1473;p172"/>
          <p:cNvSpPr txBox="1"/>
          <p:nvPr/>
        </p:nvSpPr>
        <p:spPr>
          <a:xfrm>
            <a:off x="457200" y="1940375"/>
            <a:ext cx="4114800" cy="3884397"/>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Entidade forte</a:t>
            </a:r>
            <a:r>
              <a:rPr b="0" i="0" lang="en-US" sz="1800" u="none" cap="none" strike="noStrike">
                <a:solidFill>
                  <a:srgbClr val="000000"/>
                </a:solidFill>
                <a:latin typeface="Arial"/>
                <a:ea typeface="Arial"/>
                <a:cs typeface="Arial"/>
                <a:sym typeface="Arial"/>
              </a:rPr>
              <a:t>: são aquelas cuja existência não depende de outras entidades, ou seja, elas já possuem total sentido de existir. </a:t>
            </a:r>
            <a:endParaRPr b="0" i="0" sz="1400" u="none" cap="none" strike="noStrike">
              <a:solidFill>
                <a:srgbClr val="000000"/>
              </a:solidFill>
              <a:latin typeface="Arial"/>
              <a:ea typeface="Arial"/>
              <a:cs typeface="Arial"/>
              <a:sym typeface="Arial"/>
            </a:endParaRPr>
          </a:p>
          <a:p>
            <a:pPr indent="0" lvl="0" marL="0" marR="0" rtl="0" algn="just">
              <a:lnSpc>
                <a:spcPct val="2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Em um sistema de notas, a entidade Alunos, por exemplo, independe de quaisquer outras para existir.</a:t>
            </a:r>
            <a:endParaRPr b="0" i="0" sz="1400" u="none" cap="none" strike="noStrike">
              <a:solidFill>
                <a:srgbClr val="000000"/>
              </a:solidFill>
              <a:latin typeface="Arial"/>
              <a:ea typeface="Arial"/>
              <a:cs typeface="Arial"/>
              <a:sym typeface="Arial"/>
            </a:endParaRPr>
          </a:p>
        </p:txBody>
      </p:sp>
      <p:pic>
        <p:nvPicPr>
          <p:cNvPr id="1474" name="Google Shape;1474;p172"/>
          <p:cNvPicPr preferRelativeResize="0"/>
          <p:nvPr/>
        </p:nvPicPr>
        <p:blipFill rotWithShape="1">
          <a:blip r:embed="rId4">
            <a:alphaModFix/>
          </a:blip>
          <a:srcRect b="0" l="0" r="0" t="0"/>
          <a:stretch/>
        </p:blipFill>
        <p:spPr>
          <a:xfrm>
            <a:off x="4995861" y="1568450"/>
            <a:ext cx="3808413" cy="1371600"/>
          </a:xfrm>
          <a:prstGeom prst="rect">
            <a:avLst/>
          </a:prstGeom>
          <a:noFill/>
          <a:ln>
            <a:noFill/>
          </a:ln>
        </p:spPr>
      </p:pic>
      <p:sp>
        <p:nvSpPr>
          <p:cNvPr id="1475" name="Google Shape;1475;p1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73"/>
          <p:cNvSpPr txBox="1"/>
          <p:nvPr/>
        </p:nvSpPr>
        <p:spPr>
          <a:xfrm>
            <a:off x="230187" y="1698625"/>
            <a:ext cx="8229600" cy="3886200"/>
          </a:xfrm>
          <a:prstGeom prst="rect">
            <a:avLst/>
          </a:prstGeom>
          <a:noFill/>
          <a:ln>
            <a:noFill/>
          </a:ln>
        </p:spPr>
        <p:txBody>
          <a:bodyPr anchorCtr="0" anchor="t" bIns="45700" lIns="91425" spcFirstLastPara="1" rIns="91425" wrap="square" tIns="45700">
            <a:noAutofit/>
          </a:bodyPr>
          <a:lstStyle/>
          <a:p>
            <a:pPr indent="-95250" lvl="0" marL="0" marR="0" rtl="0" algn="just">
              <a:lnSpc>
                <a:spcPct val="150000"/>
              </a:lnSpc>
              <a:spcBef>
                <a:spcPts val="0"/>
              </a:spcBef>
              <a:spcAft>
                <a:spcPts val="0"/>
              </a:spcAft>
              <a:buClr>
                <a:srgbClr val="FF3300"/>
              </a:buClr>
              <a:buSzPts val="1500"/>
              <a:buFont typeface="Noto Sans Symbols"/>
              <a:buChar char="⮚"/>
            </a:pPr>
            <a:r>
              <a:rPr b="0" i="0" lang="en-US" sz="2000" u="none" cap="none" strike="noStrike">
                <a:solidFill>
                  <a:schemeClr val="dk1"/>
                </a:solidFill>
                <a:latin typeface="Arial"/>
                <a:ea typeface="Arial"/>
                <a:cs typeface="Arial"/>
                <a:sym typeface="Arial"/>
              </a:rPr>
              <a:t>Conjunto de entidades que não possui identificação própria.</a:t>
            </a:r>
            <a:endParaRPr b="0" i="0" sz="1400" u="none" cap="none" strike="noStrike">
              <a:solidFill>
                <a:srgbClr val="000000"/>
              </a:solidFill>
              <a:latin typeface="Arial"/>
              <a:ea typeface="Arial"/>
              <a:cs typeface="Arial"/>
              <a:sym typeface="Arial"/>
            </a:endParaRPr>
          </a:p>
          <a:p>
            <a:pPr indent="-95250" lvl="0" marL="0" marR="0" rtl="0" algn="just">
              <a:lnSpc>
                <a:spcPct val="150000"/>
              </a:lnSpc>
              <a:spcBef>
                <a:spcPts val="400"/>
              </a:spcBef>
              <a:spcAft>
                <a:spcPts val="0"/>
              </a:spcAft>
              <a:buClr>
                <a:srgbClr val="FF3300"/>
              </a:buClr>
              <a:buSzPts val="1500"/>
              <a:buFont typeface="Noto Sans Symbols"/>
              <a:buChar char="⮚"/>
            </a:pPr>
            <a:r>
              <a:rPr b="0" i="0" lang="en-US" sz="2000" u="none" cap="none" strike="noStrike">
                <a:solidFill>
                  <a:schemeClr val="dk1"/>
                </a:solidFill>
                <a:latin typeface="Arial"/>
                <a:ea typeface="Arial"/>
                <a:cs typeface="Arial"/>
                <a:sym typeface="Arial"/>
              </a:rPr>
              <a:t>Entidade que não tem atributos que possam identificá-la univocamente.</a:t>
            </a:r>
            <a:endParaRPr b="0" i="0" sz="1400" u="none" cap="none" strike="noStrike">
              <a:solidFill>
                <a:srgbClr val="000000"/>
              </a:solidFill>
              <a:latin typeface="Arial"/>
              <a:ea typeface="Arial"/>
              <a:cs typeface="Arial"/>
              <a:sym typeface="Arial"/>
            </a:endParaRPr>
          </a:p>
        </p:txBody>
      </p:sp>
      <p:sp>
        <p:nvSpPr>
          <p:cNvPr id="1481" name="Google Shape;1481;p173"/>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Entidade Fraca</a:t>
            </a:r>
            <a:endParaRPr/>
          </a:p>
        </p:txBody>
      </p:sp>
      <p:pic>
        <p:nvPicPr>
          <p:cNvPr id="1482" name="Google Shape;1482;p17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descr="Figura1" id="1483" name="Google Shape;1483;p173"/>
          <p:cNvPicPr preferRelativeResize="0"/>
          <p:nvPr/>
        </p:nvPicPr>
        <p:blipFill rotWithShape="1">
          <a:blip r:embed="rId4">
            <a:alphaModFix/>
          </a:blip>
          <a:srcRect b="0" l="0" r="0" t="0"/>
          <a:stretch/>
        </p:blipFill>
        <p:spPr>
          <a:xfrm>
            <a:off x="1008062" y="3238500"/>
            <a:ext cx="7127875" cy="936625"/>
          </a:xfrm>
          <a:prstGeom prst="rect">
            <a:avLst/>
          </a:prstGeom>
          <a:noFill/>
          <a:ln>
            <a:noFill/>
          </a:ln>
        </p:spPr>
      </p:pic>
      <p:sp>
        <p:nvSpPr>
          <p:cNvPr id="1484" name="Google Shape;1484;p17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85" name="Google Shape;1485;p173"/>
          <p:cNvPicPr preferRelativeResize="0"/>
          <p:nvPr/>
        </p:nvPicPr>
        <p:blipFill rotWithShape="1">
          <a:blip r:embed="rId5">
            <a:alphaModFix/>
          </a:blip>
          <a:srcRect b="0" l="0" r="0" t="0"/>
          <a:stretch/>
        </p:blipFill>
        <p:spPr>
          <a:xfrm>
            <a:off x="976312" y="4487862"/>
            <a:ext cx="6908800" cy="1428750"/>
          </a:xfrm>
          <a:prstGeom prst="rect">
            <a:avLst/>
          </a:prstGeom>
          <a:noFill/>
          <a:ln>
            <a:noFill/>
          </a:ln>
        </p:spPr>
      </p:pic>
      <p:sp>
        <p:nvSpPr>
          <p:cNvPr id="1486" name="Google Shape;1486;p1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74"/>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Entidade Forte x Fraca</a:t>
            </a:r>
            <a:endParaRPr/>
          </a:p>
        </p:txBody>
      </p:sp>
      <p:pic>
        <p:nvPicPr>
          <p:cNvPr id="1492" name="Google Shape;1492;p17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93" name="Google Shape;1493;p17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94" name="Google Shape;1494;p174"/>
          <p:cNvPicPr preferRelativeResize="0"/>
          <p:nvPr/>
        </p:nvPicPr>
        <p:blipFill rotWithShape="1">
          <a:blip r:embed="rId4">
            <a:alphaModFix/>
          </a:blip>
          <a:srcRect b="0" l="0" r="0" t="0"/>
          <a:stretch/>
        </p:blipFill>
        <p:spPr>
          <a:xfrm>
            <a:off x="1336618" y="2228213"/>
            <a:ext cx="5972334" cy="2401573"/>
          </a:xfrm>
          <a:prstGeom prst="rect">
            <a:avLst/>
          </a:prstGeom>
          <a:noFill/>
          <a:ln>
            <a:noFill/>
          </a:ln>
        </p:spPr>
      </p:pic>
      <p:sp>
        <p:nvSpPr>
          <p:cNvPr id="1495" name="Google Shape;1495;p1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75"/>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Relacionamento</a:t>
            </a:r>
            <a:endParaRPr/>
          </a:p>
        </p:txBody>
      </p:sp>
      <p:pic>
        <p:nvPicPr>
          <p:cNvPr id="1501" name="Google Shape;1501;p17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02" name="Google Shape;1502;p17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03" name="Google Shape;1503;p175"/>
          <p:cNvSpPr txBox="1"/>
          <p:nvPr/>
        </p:nvSpPr>
        <p:spPr>
          <a:xfrm>
            <a:off x="333623" y="1774180"/>
            <a:ext cx="808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As Entidades são conectadas umas às outras através de relacionamentos</a:t>
            </a:r>
            <a:endParaRPr b="0" i="0" sz="1400" u="none" cap="none" strike="noStrike">
              <a:solidFill>
                <a:srgbClr val="000000"/>
              </a:solidFill>
              <a:latin typeface="Arial"/>
              <a:ea typeface="Arial"/>
              <a:cs typeface="Arial"/>
              <a:sym typeface="Arial"/>
            </a:endParaRPr>
          </a:p>
        </p:txBody>
      </p:sp>
      <p:pic>
        <p:nvPicPr>
          <p:cNvPr id="1504" name="Google Shape;1504;p175"/>
          <p:cNvPicPr preferRelativeResize="0"/>
          <p:nvPr/>
        </p:nvPicPr>
        <p:blipFill rotWithShape="1">
          <a:blip r:embed="rId4">
            <a:alphaModFix/>
          </a:blip>
          <a:srcRect b="0" l="0" r="0" t="0"/>
          <a:stretch/>
        </p:blipFill>
        <p:spPr>
          <a:xfrm>
            <a:off x="169306" y="2301118"/>
            <a:ext cx="5082528" cy="1846186"/>
          </a:xfrm>
          <a:prstGeom prst="rect">
            <a:avLst/>
          </a:prstGeom>
          <a:noFill/>
          <a:ln>
            <a:noFill/>
          </a:ln>
        </p:spPr>
      </p:pic>
      <p:pic>
        <p:nvPicPr>
          <p:cNvPr id="1505" name="Google Shape;1505;p175"/>
          <p:cNvPicPr preferRelativeResize="0"/>
          <p:nvPr/>
        </p:nvPicPr>
        <p:blipFill rotWithShape="1">
          <a:blip r:embed="rId5">
            <a:alphaModFix/>
          </a:blip>
          <a:srcRect b="0" l="0" r="0" t="0"/>
          <a:stretch/>
        </p:blipFill>
        <p:spPr>
          <a:xfrm>
            <a:off x="3980062" y="4053197"/>
            <a:ext cx="4612877" cy="2289311"/>
          </a:xfrm>
          <a:prstGeom prst="rect">
            <a:avLst/>
          </a:prstGeom>
          <a:noFill/>
          <a:ln>
            <a:noFill/>
          </a:ln>
        </p:spPr>
      </p:pic>
      <p:sp>
        <p:nvSpPr>
          <p:cNvPr id="1506" name="Google Shape;1506;p1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40"/>
          <p:cNvSpPr txBox="1"/>
          <p:nvPr>
            <p:ph type="ctrTitle"/>
          </p:nvPr>
        </p:nvSpPr>
        <p:spPr>
          <a:xfrm>
            <a:off x="1397794" y="2286000"/>
            <a:ext cx="6804025"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2800">
                <a:solidFill>
                  <a:schemeClr val="lt1"/>
                </a:solidFill>
              </a:rPr>
              <a:t>Revisão</a:t>
            </a:r>
            <a:endParaRPr/>
          </a:p>
        </p:txBody>
      </p:sp>
      <p:pic>
        <p:nvPicPr>
          <p:cNvPr id="1139" name="Google Shape;1139;p140"/>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140" name="Google Shape;1140;p1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76"/>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Tabela de Relacionamento</a:t>
            </a:r>
            <a:endParaRPr/>
          </a:p>
        </p:txBody>
      </p:sp>
      <p:pic>
        <p:nvPicPr>
          <p:cNvPr id="1512" name="Google Shape;1512;p17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13" name="Google Shape;1513;p17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14" name="Google Shape;1514;p176"/>
          <p:cNvSpPr txBox="1"/>
          <p:nvPr/>
        </p:nvSpPr>
        <p:spPr>
          <a:xfrm>
            <a:off x="333623" y="1774180"/>
            <a:ext cx="808892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Estrutura que indica uma associação entre as instâncias de duas ou mais entidades.</a:t>
            </a:r>
            <a:endParaRPr b="0" i="0" sz="1400" u="none" cap="none" strike="noStrike">
              <a:solidFill>
                <a:srgbClr val="000000"/>
              </a:solidFill>
              <a:latin typeface="Arial"/>
              <a:ea typeface="Arial"/>
              <a:cs typeface="Arial"/>
              <a:sym typeface="Arial"/>
            </a:endParaRPr>
          </a:p>
        </p:txBody>
      </p:sp>
      <p:pic>
        <p:nvPicPr>
          <p:cNvPr id="1515" name="Google Shape;1515;p176"/>
          <p:cNvPicPr preferRelativeResize="0"/>
          <p:nvPr/>
        </p:nvPicPr>
        <p:blipFill rotWithShape="1">
          <a:blip r:embed="rId4">
            <a:alphaModFix/>
          </a:blip>
          <a:srcRect b="0" l="0" r="0" t="0"/>
          <a:stretch/>
        </p:blipFill>
        <p:spPr>
          <a:xfrm>
            <a:off x="466151" y="2553959"/>
            <a:ext cx="6539765" cy="1183531"/>
          </a:xfrm>
          <a:prstGeom prst="rect">
            <a:avLst/>
          </a:prstGeom>
          <a:noFill/>
          <a:ln>
            <a:noFill/>
          </a:ln>
        </p:spPr>
      </p:pic>
      <p:pic>
        <p:nvPicPr>
          <p:cNvPr id="1516" name="Google Shape;1516;p176"/>
          <p:cNvPicPr preferRelativeResize="0"/>
          <p:nvPr/>
        </p:nvPicPr>
        <p:blipFill rotWithShape="1">
          <a:blip r:embed="rId5">
            <a:alphaModFix/>
          </a:blip>
          <a:srcRect b="0" l="0" r="0" t="0"/>
          <a:stretch/>
        </p:blipFill>
        <p:spPr>
          <a:xfrm>
            <a:off x="2751563" y="3870938"/>
            <a:ext cx="5699118" cy="2184458"/>
          </a:xfrm>
          <a:prstGeom prst="rect">
            <a:avLst/>
          </a:prstGeom>
          <a:noFill/>
          <a:ln>
            <a:noFill/>
          </a:ln>
        </p:spPr>
      </p:pic>
      <p:sp>
        <p:nvSpPr>
          <p:cNvPr id="1517" name="Google Shape;1517;p1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77"/>
          <p:cNvSpPr txBox="1"/>
          <p:nvPr>
            <p:ph idx="4294967295" type="title"/>
          </p:nvPr>
        </p:nvSpPr>
        <p:spPr>
          <a:xfrm>
            <a:off x="457199" y="457200"/>
            <a:ext cx="9108831"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3200" u="none" cap="none" strike="noStrike">
                <a:solidFill>
                  <a:schemeClr val="dk1"/>
                </a:solidFill>
                <a:latin typeface="Arial"/>
                <a:ea typeface="Arial"/>
                <a:cs typeface="Arial"/>
                <a:sym typeface="Arial"/>
              </a:rPr>
              <a:t>Tabela Relacionamento Binário (Grau 2)</a:t>
            </a:r>
            <a:endParaRPr sz="3200"/>
          </a:p>
        </p:txBody>
      </p:sp>
      <p:pic>
        <p:nvPicPr>
          <p:cNvPr id="1523" name="Google Shape;1523;p17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24" name="Google Shape;1524;p17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25" name="Google Shape;1525;p177"/>
          <p:cNvSpPr txBox="1"/>
          <p:nvPr/>
        </p:nvSpPr>
        <p:spPr>
          <a:xfrm>
            <a:off x="333623" y="1774180"/>
            <a:ext cx="808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Relaciona dois conjuntos de entidades distintas</a:t>
            </a:r>
            <a:endParaRPr b="0" i="0" sz="1400" u="none" cap="none" strike="noStrike">
              <a:solidFill>
                <a:srgbClr val="000000"/>
              </a:solidFill>
              <a:latin typeface="Arial"/>
              <a:ea typeface="Arial"/>
              <a:cs typeface="Arial"/>
              <a:sym typeface="Arial"/>
            </a:endParaRPr>
          </a:p>
        </p:txBody>
      </p:sp>
      <p:pic>
        <p:nvPicPr>
          <p:cNvPr id="1526" name="Google Shape;1526;p177"/>
          <p:cNvPicPr preferRelativeResize="0"/>
          <p:nvPr/>
        </p:nvPicPr>
        <p:blipFill rotWithShape="1">
          <a:blip r:embed="rId4">
            <a:alphaModFix/>
          </a:blip>
          <a:srcRect b="0" l="0" r="0" t="0"/>
          <a:stretch/>
        </p:blipFill>
        <p:spPr>
          <a:xfrm>
            <a:off x="457199" y="2247900"/>
            <a:ext cx="3856526" cy="2056814"/>
          </a:xfrm>
          <a:prstGeom prst="rect">
            <a:avLst/>
          </a:prstGeom>
          <a:noFill/>
          <a:ln>
            <a:noFill/>
          </a:ln>
        </p:spPr>
      </p:pic>
      <p:pic>
        <p:nvPicPr>
          <p:cNvPr id="1527" name="Google Shape;1527;p177"/>
          <p:cNvPicPr preferRelativeResize="0"/>
          <p:nvPr/>
        </p:nvPicPr>
        <p:blipFill rotWithShape="1">
          <a:blip r:embed="rId5">
            <a:alphaModFix/>
          </a:blip>
          <a:srcRect b="0" l="0" r="0" t="0"/>
          <a:stretch/>
        </p:blipFill>
        <p:spPr>
          <a:xfrm>
            <a:off x="767605" y="4473313"/>
            <a:ext cx="7220958" cy="1876687"/>
          </a:xfrm>
          <a:prstGeom prst="rect">
            <a:avLst/>
          </a:prstGeom>
          <a:noFill/>
          <a:ln>
            <a:noFill/>
          </a:ln>
        </p:spPr>
      </p:pic>
      <p:sp>
        <p:nvSpPr>
          <p:cNvPr id="1528" name="Google Shape;1528;p1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pic>
        <p:nvPicPr>
          <p:cNvPr id="1533" name="Google Shape;1533;p178"/>
          <p:cNvPicPr preferRelativeResize="0"/>
          <p:nvPr/>
        </p:nvPicPr>
        <p:blipFill rotWithShape="1">
          <a:blip r:embed="rId3">
            <a:alphaModFix/>
          </a:blip>
          <a:srcRect b="0" l="0" r="0" t="0"/>
          <a:stretch/>
        </p:blipFill>
        <p:spPr>
          <a:xfrm>
            <a:off x="1818253" y="3467259"/>
            <a:ext cx="7325747" cy="3000794"/>
          </a:xfrm>
          <a:prstGeom prst="rect">
            <a:avLst/>
          </a:prstGeom>
          <a:noFill/>
          <a:ln>
            <a:noFill/>
          </a:ln>
        </p:spPr>
      </p:pic>
      <p:sp>
        <p:nvSpPr>
          <p:cNvPr id="1534" name="Google Shape;1534;p178"/>
          <p:cNvSpPr txBox="1"/>
          <p:nvPr>
            <p:ph idx="4294967295" type="title"/>
          </p:nvPr>
        </p:nvSpPr>
        <p:spPr>
          <a:xfrm>
            <a:off x="293762" y="184824"/>
            <a:ext cx="9108831"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3200" u="none" cap="none" strike="noStrike">
                <a:solidFill>
                  <a:schemeClr val="dk1"/>
                </a:solidFill>
                <a:latin typeface="Arial"/>
                <a:ea typeface="Arial"/>
                <a:cs typeface="Arial"/>
                <a:sym typeface="Arial"/>
              </a:rPr>
              <a:t>Tabela Relacionamento </a:t>
            </a:r>
            <a:br>
              <a:rPr b="0" i="0" lang="en-US" sz="3200" u="none" cap="none" strike="noStrike">
                <a:solidFill>
                  <a:schemeClr val="dk1"/>
                </a:solidFill>
                <a:latin typeface="Arial"/>
                <a:ea typeface="Arial"/>
                <a:cs typeface="Arial"/>
                <a:sym typeface="Arial"/>
              </a:rPr>
            </a:br>
            <a:r>
              <a:rPr b="0" i="0" lang="en-US" sz="3200" u="none" cap="none" strike="noStrike">
                <a:solidFill>
                  <a:schemeClr val="dk1"/>
                </a:solidFill>
                <a:latin typeface="Arial"/>
                <a:ea typeface="Arial"/>
                <a:cs typeface="Arial"/>
                <a:sym typeface="Arial"/>
              </a:rPr>
              <a:t>Ternário (Grau 3)</a:t>
            </a:r>
            <a:endParaRPr sz="3200"/>
          </a:p>
        </p:txBody>
      </p:sp>
      <p:pic>
        <p:nvPicPr>
          <p:cNvPr id="1535" name="Google Shape;1535;p178"/>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536" name="Google Shape;1536;p17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37" name="Google Shape;1537;p17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04 - MER - Abstrações</a:t>
            </a:r>
            <a:endParaRPr b="0" i="0" sz="1400" u="none" cap="none" strike="noStrike">
              <a:solidFill>
                <a:srgbClr val="000000"/>
              </a:solidFill>
              <a:latin typeface="Arial"/>
              <a:ea typeface="Arial"/>
              <a:cs typeface="Arial"/>
              <a:sym typeface="Arial"/>
            </a:endParaRPr>
          </a:p>
        </p:txBody>
      </p:sp>
      <p:sp>
        <p:nvSpPr>
          <p:cNvPr id="1538" name="Google Shape;1538;p178"/>
          <p:cNvSpPr txBox="1"/>
          <p:nvPr/>
        </p:nvSpPr>
        <p:spPr>
          <a:xfrm>
            <a:off x="283901" y="1329025"/>
            <a:ext cx="80889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Relaciona com 3 (três) ou mais conjuntos de entidades distintas</a:t>
            </a:r>
            <a:endParaRPr b="0" i="0" sz="1400" u="none" cap="none" strike="noStrike">
              <a:solidFill>
                <a:srgbClr val="000000"/>
              </a:solidFill>
              <a:latin typeface="Arial"/>
              <a:ea typeface="Arial"/>
              <a:cs typeface="Arial"/>
              <a:sym typeface="Arial"/>
            </a:endParaRPr>
          </a:p>
        </p:txBody>
      </p:sp>
      <p:pic>
        <p:nvPicPr>
          <p:cNvPr id="1539" name="Google Shape;1539;p178"/>
          <p:cNvPicPr preferRelativeResize="0"/>
          <p:nvPr/>
        </p:nvPicPr>
        <p:blipFill rotWithShape="1">
          <a:blip r:embed="rId5">
            <a:alphaModFix/>
          </a:blip>
          <a:srcRect b="0" l="0" r="0" t="0"/>
          <a:stretch/>
        </p:blipFill>
        <p:spPr>
          <a:xfrm>
            <a:off x="333623" y="1679331"/>
            <a:ext cx="3936481" cy="2118999"/>
          </a:xfrm>
          <a:prstGeom prst="rect">
            <a:avLst/>
          </a:prstGeom>
          <a:noFill/>
          <a:ln>
            <a:noFill/>
          </a:ln>
        </p:spPr>
      </p:pic>
      <p:sp>
        <p:nvSpPr>
          <p:cNvPr id="1540" name="Google Shape;1540;p1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79"/>
          <p:cNvSpPr txBox="1"/>
          <p:nvPr>
            <p:ph idx="4294967295" type="title"/>
          </p:nvPr>
        </p:nvSpPr>
        <p:spPr>
          <a:xfrm>
            <a:off x="333623" y="41028"/>
            <a:ext cx="9108831"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3200" u="none" cap="none" strike="noStrike">
                <a:solidFill>
                  <a:schemeClr val="dk1"/>
                </a:solidFill>
                <a:latin typeface="Arial"/>
                <a:ea typeface="Arial"/>
                <a:cs typeface="Arial"/>
                <a:sym typeface="Arial"/>
              </a:rPr>
              <a:t>Tabela de Auto-relacionamento</a:t>
            </a:r>
            <a:endParaRPr sz="3200"/>
          </a:p>
        </p:txBody>
      </p:sp>
      <p:pic>
        <p:nvPicPr>
          <p:cNvPr id="1546" name="Google Shape;1546;p17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47" name="Google Shape;1547;p17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48" name="Google Shape;1548;p179"/>
          <p:cNvSpPr txBox="1"/>
          <p:nvPr/>
        </p:nvSpPr>
        <p:spPr>
          <a:xfrm>
            <a:off x="278525" y="1100940"/>
            <a:ext cx="808892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Relaciona instâncias de um conjunto-entidade com instâncias desse mesmo conjunto-entidade</a:t>
            </a:r>
            <a:endParaRPr b="0" i="0" sz="1400" u="none" cap="none" strike="noStrike">
              <a:solidFill>
                <a:srgbClr val="000000"/>
              </a:solidFill>
              <a:latin typeface="Arial"/>
              <a:ea typeface="Arial"/>
              <a:cs typeface="Arial"/>
              <a:sym typeface="Arial"/>
            </a:endParaRPr>
          </a:p>
        </p:txBody>
      </p:sp>
      <p:pic>
        <p:nvPicPr>
          <p:cNvPr id="1549" name="Google Shape;1549;p179"/>
          <p:cNvPicPr preferRelativeResize="0"/>
          <p:nvPr/>
        </p:nvPicPr>
        <p:blipFill rotWithShape="1">
          <a:blip r:embed="rId4">
            <a:alphaModFix/>
          </a:blip>
          <a:srcRect b="0" l="0" r="0" t="0"/>
          <a:stretch/>
        </p:blipFill>
        <p:spPr>
          <a:xfrm>
            <a:off x="333623" y="1858563"/>
            <a:ext cx="2522119" cy="2351705"/>
          </a:xfrm>
          <a:prstGeom prst="rect">
            <a:avLst/>
          </a:prstGeom>
          <a:noFill/>
          <a:ln>
            <a:noFill/>
          </a:ln>
        </p:spPr>
      </p:pic>
      <p:sp>
        <p:nvSpPr>
          <p:cNvPr id="1550" name="Google Shape;1550;p1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pic>
        <p:nvPicPr>
          <p:cNvPr id="1551" name="Google Shape;1551;p179"/>
          <p:cNvPicPr preferRelativeResize="0"/>
          <p:nvPr/>
        </p:nvPicPr>
        <p:blipFill rotWithShape="1">
          <a:blip r:embed="rId5">
            <a:alphaModFix/>
          </a:blip>
          <a:srcRect b="0" l="0" r="0" t="0"/>
          <a:stretch/>
        </p:blipFill>
        <p:spPr>
          <a:xfrm>
            <a:off x="3281092" y="2347321"/>
            <a:ext cx="5086350" cy="3724275"/>
          </a:xfrm>
          <a:prstGeom prst="rect">
            <a:avLst/>
          </a:prstGeom>
          <a:noFill/>
          <a:ln>
            <a:noFill/>
          </a:ln>
        </p:spPr>
      </p:pic>
    </p:spTree>
  </p:cSld>
  <p:clrMapOvr>
    <a:masterClrMapping/>
  </p:clrMapOvr>
  <p:transition>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80"/>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Atributos</a:t>
            </a:r>
            <a:endParaRPr/>
          </a:p>
        </p:txBody>
      </p:sp>
      <p:sp>
        <p:nvSpPr>
          <p:cNvPr id="1557" name="Google Shape;1557;p180"/>
          <p:cNvSpPr txBox="1"/>
          <p:nvPr>
            <p:ph idx="4294967295"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00000"/>
              </a:lnSpc>
              <a:spcBef>
                <a:spcPts val="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Dado ou informação que se pode relacionar como propriedade da ocorrência da entidade ou relacionamento.</a:t>
            </a:r>
            <a:endParaRPr/>
          </a:p>
          <a:p>
            <a:pPr indent="-285750" lvl="1" marL="742950" marR="0" rtl="0" algn="just">
              <a:lnSpc>
                <a:spcPct val="100000"/>
              </a:lnSpc>
              <a:spcBef>
                <a:spcPts val="400"/>
              </a:spcBef>
              <a:spcAft>
                <a:spcPts val="0"/>
              </a:spcAft>
              <a:buClr>
                <a:schemeClr val="accent2"/>
              </a:buClr>
              <a:buSzPts val="1600"/>
              <a:buFont typeface="Noto Sans Symbols"/>
              <a:buChar char="◻"/>
            </a:pPr>
            <a:r>
              <a:rPr b="0" i="0" lang="en-US" sz="2000" u="none" cap="none" strike="noStrike">
                <a:solidFill>
                  <a:schemeClr val="dk1"/>
                </a:solidFill>
                <a:latin typeface="Arial"/>
                <a:ea typeface="Arial"/>
                <a:cs typeface="Arial"/>
                <a:sym typeface="Arial"/>
              </a:rPr>
              <a:t>Auxilia na identificação de uma determinada ocorrência de entidade ou relacionamento.</a:t>
            </a:r>
            <a:endParaRPr/>
          </a:p>
          <a:p>
            <a:pPr indent="-457200" lvl="0" marL="457200" marR="0" rtl="0" algn="just">
              <a:lnSpc>
                <a:spcPct val="10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Descreve, identifica, qualifica o objeto da entidade.</a:t>
            </a:r>
            <a:endParaRPr/>
          </a:p>
          <a:p>
            <a:pPr indent="-457200" lvl="0" marL="457200" marR="0" rtl="0" algn="just">
              <a:lnSpc>
                <a:spcPct val="10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Notação:</a:t>
            </a:r>
            <a:endParaRPr/>
          </a:p>
        </p:txBody>
      </p:sp>
      <p:sp>
        <p:nvSpPr>
          <p:cNvPr id="1558" name="Google Shape;1558;p180"/>
          <p:cNvSpPr txBox="1"/>
          <p:nvPr/>
        </p:nvSpPr>
        <p:spPr>
          <a:xfrm>
            <a:off x="7308850" y="5229225"/>
            <a:ext cx="576262" cy="369887"/>
          </a:xfrm>
          <a:prstGeom prst="rect">
            <a:avLst/>
          </a:prstGeom>
          <a:noFill/>
          <a:ln>
            <a:noFill/>
          </a:ln>
        </p:spPr>
        <p:txBody>
          <a:bodyPr anchorCtr="0" anchor="t" bIns="46800" lIns="90000" spcFirstLastPara="1" rIns="90000" wrap="square" tIns="46800">
            <a:noAutofit/>
          </a:bodyPr>
          <a:lstStyle/>
          <a:p>
            <a:pPr indent="0" lvl="0" marL="0" marR="0" rtl="0" algn="ctr">
              <a:lnSpc>
                <a:spcPct val="101000"/>
              </a:lnSpc>
              <a:spcBef>
                <a:spcPts val="0"/>
              </a:spcBef>
              <a:spcAft>
                <a:spcPts val="0"/>
              </a:spcAft>
              <a:buClr>
                <a:schemeClr val="dk1"/>
              </a:buClr>
              <a:buSzPts val="1800"/>
              <a:buFont typeface="Arial Narrow"/>
              <a:buNone/>
            </a:pPr>
            <a:r>
              <a:rPr b="0" i="0" lang="en-US" sz="1800" u="none" cap="none" strike="noStrike">
                <a:solidFill>
                  <a:schemeClr val="dk1"/>
                </a:solidFill>
                <a:latin typeface="Arial Narrow"/>
                <a:ea typeface="Arial Narrow"/>
                <a:cs typeface="Arial Narrow"/>
                <a:sym typeface="Arial Narrow"/>
              </a:rPr>
              <a:t>CPF</a:t>
            </a:r>
            <a:endParaRPr b="0" i="0" sz="1400" u="none" cap="none" strike="noStrike">
              <a:solidFill>
                <a:srgbClr val="000000"/>
              </a:solidFill>
              <a:latin typeface="Arial"/>
              <a:ea typeface="Arial"/>
              <a:cs typeface="Arial"/>
              <a:sym typeface="Arial"/>
            </a:endParaRPr>
          </a:p>
        </p:txBody>
      </p:sp>
      <p:sp>
        <p:nvSpPr>
          <p:cNvPr id="1559" name="Google Shape;1559;p180"/>
          <p:cNvSpPr txBox="1"/>
          <p:nvPr/>
        </p:nvSpPr>
        <p:spPr>
          <a:xfrm>
            <a:off x="6000750" y="4719637"/>
            <a:ext cx="1550987" cy="412750"/>
          </a:xfrm>
          <a:prstGeom prst="rect">
            <a:avLst/>
          </a:prstGeom>
          <a:noFill/>
          <a:ln cap="flat" cmpd="sng" w="12700">
            <a:solidFill>
              <a:schemeClr val="dk1"/>
            </a:solidFill>
            <a:prstDash val="solid"/>
            <a:miter lim="800000"/>
            <a:headEnd len="sm" w="sm" type="none"/>
            <a:tailEnd len="sm" w="sm" type="none"/>
          </a:ln>
        </p:spPr>
        <p:txBody>
          <a:bodyPr anchorCtr="0" anchor="ctr" bIns="46800" lIns="90000" spcFirstLastPara="1" rIns="90000" wrap="square" tIns="46800">
            <a:noAutofit/>
          </a:bodyPr>
          <a:lstStyle/>
          <a:p>
            <a:pPr indent="0" lvl="0" marL="0" marR="0" rtl="0" algn="ctr">
              <a:lnSpc>
                <a:spcPct val="101000"/>
              </a:lnSpc>
              <a:spcBef>
                <a:spcPts val="0"/>
              </a:spcBef>
              <a:spcAft>
                <a:spcPts val="0"/>
              </a:spcAft>
              <a:buClr>
                <a:schemeClr val="dk1"/>
              </a:buClr>
              <a:buSzPts val="2000"/>
              <a:buFont typeface="Arial Narrow"/>
              <a:buNone/>
            </a:pPr>
            <a:r>
              <a:rPr b="0" i="0" lang="en-US" sz="2000" u="none" cap="none" strike="noStrike">
                <a:solidFill>
                  <a:schemeClr val="dk1"/>
                </a:solidFill>
                <a:latin typeface="Arial Narrow"/>
                <a:ea typeface="Arial Narrow"/>
                <a:cs typeface="Arial Narrow"/>
                <a:sym typeface="Arial Narrow"/>
              </a:rPr>
              <a:t>EMPREGADO</a:t>
            </a:r>
            <a:endParaRPr b="0" i="0" sz="1400" u="none" cap="none" strike="noStrike">
              <a:solidFill>
                <a:srgbClr val="000000"/>
              </a:solidFill>
              <a:latin typeface="Arial"/>
              <a:ea typeface="Arial"/>
              <a:cs typeface="Arial"/>
              <a:sym typeface="Arial"/>
            </a:endParaRPr>
          </a:p>
        </p:txBody>
      </p:sp>
      <p:sp>
        <p:nvSpPr>
          <p:cNvPr id="1560" name="Google Shape;1560;p180"/>
          <p:cNvSpPr txBox="1"/>
          <p:nvPr/>
        </p:nvSpPr>
        <p:spPr>
          <a:xfrm>
            <a:off x="6516687" y="5589587"/>
            <a:ext cx="1347787" cy="369887"/>
          </a:xfrm>
          <a:prstGeom prst="rect">
            <a:avLst/>
          </a:prstGeom>
          <a:noFill/>
          <a:ln>
            <a:noFill/>
          </a:ln>
        </p:spPr>
        <p:txBody>
          <a:bodyPr anchorCtr="0" anchor="t" bIns="46800" lIns="90000" spcFirstLastPara="1" rIns="90000" wrap="square" tIns="46800">
            <a:noAutofit/>
          </a:bodyPr>
          <a:lstStyle/>
          <a:p>
            <a:pPr indent="0" lvl="0" marL="0" marR="0" rtl="0" algn="ctr">
              <a:lnSpc>
                <a:spcPct val="101000"/>
              </a:lnSpc>
              <a:spcBef>
                <a:spcPts val="0"/>
              </a:spcBef>
              <a:spcAft>
                <a:spcPts val="0"/>
              </a:spcAft>
              <a:buClr>
                <a:schemeClr val="dk1"/>
              </a:buClr>
              <a:buSzPts val="1800"/>
              <a:buFont typeface="Arial Narrow"/>
              <a:buNone/>
            </a:pPr>
            <a:r>
              <a:rPr b="0" i="0" lang="en-US" sz="1800" u="none" cap="none" strike="noStrike">
                <a:solidFill>
                  <a:schemeClr val="dk1"/>
                </a:solidFill>
                <a:latin typeface="Arial Narrow"/>
                <a:ea typeface="Arial Narrow"/>
                <a:cs typeface="Arial Narrow"/>
                <a:sym typeface="Arial Narrow"/>
              </a:rPr>
              <a:t>   Endereço</a:t>
            </a:r>
            <a:endParaRPr b="0" i="0" sz="1400" u="none" cap="none" strike="noStrike">
              <a:solidFill>
                <a:srgbClr val="000000"/>
              </a:solidFill>
              <a:latin typeface="Arial"/>
              <a:ea typeface="Arial"/>
              <a:cs typeface="Arial"/>
              <a:sym typeface="Arial"/>
            </a:endParaRPr>
          </a:p>
        </p:txBody>
      </p:sp>
      <p:sp>
        <p:nvSpPr>
          <p:cNvPr id="1561" name="Google Shape;1561;p180"/>
          <p:cNvSpPr txBox="1"/>
          <p:nvPr/>
        </p:nvSpPr>
        <p:spPr>
          <a:xfrm>
            <a:off x="6156325" y="5949950"/>
            <a:ext cx="1347787" cy="369887"/>
          </a:xfrm>
          <a:prstGeom prst="rect">
            <a:avLst/>
          </a:prstGeom>
          <a:noFill/>
          <a:ln>
            <a:noFill/>
          </a:ln>
        </p:spPr>
        <p:txBody>
          <a:bodyPr anchorCtr="0" anchor="t" bIns="46800" lIns="90000" spcFirstLastPara="1" rIns="90000" wrap="square" tIns="46800">
            <a:noAutofit/>
          </a:bodyPr>
          <a:lstStyle/>
          <a:p>
            <a:pPr indent="0" lvl="0" marL="0" marR="0" rtl="0" algn="ctr">
              <a:lnSpc>
                <a:spcPct val="101000"/>
              </a:lnSpc>
              <a:spcBef>
                <a:spcPts val="0"/>
              </a:spcBef>
              <a:spcAft>
                <a:spcPts val="0"/>
              </a:spcAft>
              <a:buClr>
                <a:schemeClr val="dk1"/>
              </a:buClr>
              <a:buSzPts val="1800"/>
              <a:buFont typeface="Arial Narrow"/>
              <a:buNone/>
            </a:pPr>
            <a:r>
              <a:rPr b="0" i="0" lang="en-US" sz="1800" u="none" cap="none" strike="noStrike">
                <a:solidFill>
                  <a:schemeClr val="dk1"/>
                </a:solidFill>
                <a:latin typeface="Arial Narrow"/>
                <a:ea typeface="Arial Narrow"/>
                <a:cs typeface="Arial Narrow"/>
                <a:sym typeface="Arial Narrow"/>
              </a:rPr>
              <a:t>Nome</a:t>
            </a:r>
            <a:endParaRPr b="0" i="0" sz="1400" u="none" cap="none" strike="noStrike">
              <a:solidFill>
                <a:srgbClr val="000000"/>
              </a:solidFill>
              <a:latin typeface="Arial"/>
              <a:ea typeface="Arial"/>
              <a:cs typeface="Arial"/>
              <a:sym typeface="Arial"/>
            </a:endParaRPr>
          </a:p>
        </p:txBody>
      </p:sp>
      <p:sp>
        <p:nvSpPr>
          <p:cNvPr id="1562" name="Google Shape;1562;p180"/>
          <p:cNvSpPr txBox="1"/>
          <p:nvPr/>
        </p:nvSpPr>
        <p:spPr>
          <a:xfrm>
            <a:off x="4214812" y="4556125"/>
            <a:ext cx="619125" cy="523875"/>
          </a:xfrm>
          <a:prstGeom prst="rect">
            <a:avLst/>
          </a:prstGeom>
          <a:noFill/>
          <a:ln>
            <a:noFill/>
          </a:ln>
        </p:spPr>
        <p:txBody>
          <a:bodyPr anchorCtr="0" anchor="t" bIns="46800" lIns="90000" spcFirstLastPara="1" rIns="90000" wrap="square" tIns="46800">
            <a:noAutofit/>
          </a:bodyPr>
          <a:lstStyle/>
          <a:p>
            <a:pPr indent="0" lvl="0" marL="0" marR="0" rtl="0" algn="ctr">
              <a:lnSpc>
                <a:spcPct val="101000"/>
              </a:lnSpc>
              <a:spcBef>
                <a:spcPts val="0"/>
              </a:spcBef>
              <a:spcAft>
                <a:spcPts val="0"/>
              </a:spcAft>
              <a:buClr>
                <a:srgbClr val="FF0000"/>
              </a:buClr>
              <a:buSzPts val="2800"/>
              <a:buFont typeface="Arial Narrow"/>
              <a:buNone/>
            </a:pPr>
            <a:r>
              <a:rPr b="0" i="0" lang="en-US" sz="2800" u="none" cap="none" strike="noStrike">
                <a:solidFill>
                  <a:srgbClr val="FF0000"/>
                </a:solidFill>
                <a:latin typeface="Arial Narrow"/>
                <a:ea typeface="Arial Narrow"/>
                <a:cs typeface="Arial Narrow"/>
                <a:sym typeface="Arial Narrow"/>
              </a:rPr>
              <a:t>OU</a:t>
            </a:r>
            <a:endParaRPr b="0" i="0" sz="1400" u="none" cap="none" strike="noStrike">
              <a:solidFill>
                <a:srgbClr val="000000"/>
              </a:solidFill>
              <a:latin typeface="Arial"/>
              <a:ea typeface="Arial"/>
              <a:cs typeface="Arial"/>
              <a:sym typeface="Arial"/>
            </a:endParaRPr>
          </a:p>
        </p:txBody>
      </p:sp>
      <p:cxnSp>
        <p:nvCxnSpPr>
          <p:cNvPr id="1563" name="Google Shape;1563;p180"/>
          <p:cNvCxnSpPr/>
          <p:nvPr/>
        </p:nvCxnSpPr>
        <p:spPr>
          <a:xfrm rot="5400000">
            <a:off x="5858668" y="5644356"/>
            <a:ext cx="1000125" cy="1587"/>
          </a:xfrm>
          <a:prstGeom prst="straightConnector1">
            <a:avLst/>
          </a:prstGeom>
          <a:noFill/>
          <a:ln cap="flat" cmpd="sng" w="12700">
            <a:solidFill>
              <a:schemeClr val="dk1"/>
            </a:solidFill>
            <a:prstDash val="solid"/>
            <a:miter lim="800000"/>
            <a:headEnd len="sm" w="sm" type="none"/>
            <a:tailEnd len="sm" w="sm" type="none"/>
          </a:ln>
        </p:spPr>
      </p:cxnSp>
      <p:cxnSp>
        <p:nvCxnSpPr>
          <p:cNvPr id="1564" name="Google Shape;1564;p180"/>
          <p:cNvCxnSpPr/>
          <p:nvPr/>
        </p:nvCxnSpPr>
        <p:spPr>
          <a:xfrm flipH="1">
            <a:off x="6769100" y="5132387"/>
            <a:ext cx="7937" cy="376237"/>
          </a:xfrm>
          <a:prstGeom prst="straightConnector1">
            <a:avLst/>
          </a:prstGeom>
          <a:noFill/>
          <a:ln cap="flat" cmpd="sng" w="12700">
            <a:solidFill>
              <a:schemeClr val="dk1"/>
            </a:solidFill>
            <a:prstDash val="solid"/>
            <a:miter lim="800000"/>
            <a:headEnd len="sm" w="sm" type="none"/>
            <a:tailEnd len="sm" w="sm" type="none"/>
          </a:ln>
        </p:spPr>
      </p:cxnSp>
      <p:cxnSp>
        <p:nvCxnSpPr>
          <p:cNvPr id="1565" name="Google Shape;1565;p180"/>
          <p:cNvCxnSpPr/>
          <p:nvPr/>
        </p:nvCxnSpPr>
        <p:spPr>
          <a:xfrm flipH="1" rot="-5400000">
            <a:off x="7021512" y="5292725"/>
            <a:ext cx="277812" cy="36512"/>
          </a:xfrm>
          <a:prstGeom prst="straightConnector1">
            <a:avLst/>
          </a:prstGeom>
          <a:noFill/>
          <a:ln cap="flat" cmpd="sng" w="12700">
            <a:solidFill>
              <a:schemeClr val="dk1"/>
            </a:solidFill>
            <a:prstDash val="solid"/>
            <a:miter lim="800000"/>
            <a:headEnd len="sm" w="sm" type="none"/>
            <a:tailEnd len="sm" w="sm" type="none"/>
          </a:ln>
        </p:spPr>
      </p:cxnSp>
      <p:sp>
        <p:nvSpPr>
          <p:cNvPr id="1566" name="Google Shape;1566;p180"/>
          <p:cNvSpPr/>
          <p:nvPr/>
        </p:nvSpPr>
        <p:spPr>
          <a:xfrm>
            <a:off x="6688137" y="5516562"/>
            <a:ext cx="144462" cy="144462"/>
          </a:xfrm>
          <a:prstGeom prst="ellipse">
            <a:avLst/>
          </a:prstGeom>
          <a:solidFill>
            <a:schemeClr val="l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67" name="Google Shape;1567;p180"/>
          <p:cNvSpPr/>
          <p:nvPr/>
        </p:nvSpPr>
        <p:spPr>
          <a:xfrm>
            <a:off x="6300787" y="6092825"/>
            <a:ext cx="144462" cy="144462"/>
          </a:xfrm>
          <a:prstGeom prst="ellipse">
            <a:avLst/>
          </a:prstGeom>
          <a:solidFill>
            <a:schemeClr val="l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68" name="Google Shape;1568;p180"/>
          <p:cNvSpPr/>
          <p:nvPr/>
        </p:nvSpPr>
        <p:spPr>
          <a:xfrm>
            <a:off x="7091362" y="5300662"/>
            <a:ext cx="144462" cy="144462"/>
          </a:xfrm>
          <a:prstGeom prst="ellipse">
            <a:avLst/>
          </a:prstGeom>
          <a:solidFill>
            <a:schemeClr val="lt1"/>
          </a:solidFill>
          <a:ln cap="sq"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cxnSp>
        <p:nvCxnSpPr>
          <p:cNvPr id="1569" name="Google Shape;1569;p180"/>
          <p:cNvCxnSpPr/>
          <p:nvPr/>
        </p:nvCxnSpPr>
        <p:spPr>
          <a:xfrm>
            <a:off x="7164387" y="5141912"/>
            <a:ext cx="0" cy="144462"/>
          </a:xfrm>
          <a:prstGeom prst="straightConnector1">
            <a:avLst/>
          </a:prstGeom>
          <a:noFill/>
          <a:ln cap="flat" cmpd="sng" w="12700">
            <a:solidFill>
              <a:schemeClr val="dk1"/>
            </a:solidFill>
            <a:prstDash val="solid"/>
            <a:miter lim="800000"/>
            <a:headEnd len="sm" w="sm" type="none"/>
            <a:tailEnd len="sm" w="sm" type="none"/>
          </a:ln>
        </p:spPr>
      </p:cxnSp>
      <p:pic>
        <p:nvPicPr>
          <p:cNvPr id="1570" name="Google Shape;1570;p18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71" name="Google Shape;1571;p18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572" name="Google Shape;1572;p180"/>
          <p:cNvPicPr preferRelativeResize="0"/>
          <p:nvPr/>
        </p:nvPicPr>
        <p:blipFill rotWithShape="1">
          <a:blip r:embed="rId4">
            <a:alphaModFix/>
          </a:blip>
          <a:srcRect b="0" l="0" r="0" t="0"/>
          <a:stretch/>
        </p:blipFill>
        <p:spPr>
          <a:xfrm>
            <a:off x="2703512" y="4359275"/>
            <a:ext cx="752475" cy="2149475"/>
          </a:xfrm>
          <a:prstGeom prst="rect">
            <a:avLst/>
          </a:prstGeom>
          <a:noFill/>
          <a:ln>
            <a:noFill/>
          </a:ln>
        </p:spPr>
      </p:pic>
      <p:sp>
        <p:nvSpPr>
          <p:cNvPr id="1573" name="Google Shape;1573;p1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81"/>
          <p:cNvSpPr txBox="1"/>
          <p:nvPr>
            <p:ph type="ctrTitle"/>
          </p:nvPr>
        </p:nvSpPr>
        <p:spPr>
          <a:xfrm>
            <a:off x="2195513" y="1916113"/>
            <a:ext cx="6019800" cy="14414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3200"/>
              <a:t>Cardinalidade</a:t>
            </a:r>
            <a:endParaRPr/>
          </a:p>
        </p:txBody>
      </p:sp>
      <p:pic>
        <p:nvPicPr>
          <p:cNvPr id="1580" name="Google Shape;1580;p181"/>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
        <p:nvSpPr>
          <p:cNvPr id="1581" name="Google Shape;1581;p1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b="0" i="0" sz="12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82"/>
          <p:cNvSpPr txBox="1"/>
          <p:nvPr>
            <p:ph idx="1" type="body"/>
          </p:nvPr>
        </p:nvSpPr>
        <p:spPr>
          <a:xfrm>
            <a:off x="684213" y="1989138"/>
            <a:ext cx="3455987"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500"/>
              <a:buFont typeface="Noto Sans Symbols"/>
              <a:buChar char="✔"/>
            </a:pPr>
            <a:r>
              <a:rPr lang="en-US" sz="2000"/>
              <a:t>Cardinalidade (</a:t>
            </a:r>
            <a:r>
              <a:rPr b="1" lang="en-US" sz="2000">
                <a:solidFill>
                  <a:srgbClr val="FF0000"/>
                </a:solidFill>
              </a:rPr>
              <a:t>mínima</a:t>
            </a:r>
            <a:r>
              <a:rPr lang="en-US" sz="2000"/>
              <a:t>, </a:t>
            </a:r>
            <a:r>
              <a:rPr b="1" lang="en-US" sz="2000">
                <a:solidFill>
                  <a:srgbClr val="FF0000"/>
                </a:solidFill>
              </a:rPr>
              <a:t>máxima</a:t>
            </a:r>
            <a:r>
              <a:rPr lang="en-US" sz="2000"/>
              <a:t>) de entidade em relacionamento.</a:t>
            </a:r>
            <a:endParaRPr/>
          </a:p>
          <a:p>
            <a:pPr indent="-342900" lvl="0" marL="342900" rtl="0" algn="just">
              <a:lnSpc>
                <a:spcPct val="150000"/>
              </a:lnSpc>
              <a:spcBef>
                <a:spcPts val="400"/>
              </a:spcBef>
              <a:spcAft>
                <a:spcPts val="0"/>
              </a:spcAft>
              <a:buSzPts val="1500"/>
              <a:buFont typeface="Noto Sans Symbols"/>
              <a:buChar char="✔"/>
            </a:pPr>
            <a:r>
              <a:rPr lang="en-US" sz="2000"/>
              <a:t>Número (mínimo, máximo)  de ocorrências de entidade associadas a uma  ocorrência da entidade em questão através do relacionamento.</a:t>
            </a:r>
            <a:endParaRPr/>
          </a:p>
        </p:txBody>
      </p:sp>
      <p:sp>
        <p:nvSpPr>
          <p:cNvPr id="1587" name="Google Shape;1587;p18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t>Outras Formas de Notações de Cardinalidade</a:t>
            </a:r>
            <a:endParaRPr/>
          </a:p>
        </p:txBody>
      </p:sp>
      <p:pic>
        <p:nvPicPr>
          <p:cNvPr id="1588" name="Google Shape;1588;p182"/>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pic>
        <p:nvPicPr>
          <p:cNvPr id="1589" name="Google Shape;1589;p182"/>
          <p:cNvPicPr preferRelativeResize="0"/>
          <p:nvPr/>
        </p:nvPicPr>
        <p:blipFill rotWithShape="1">
          <a:blip r:embed="rId4">
            <a:alphaModFix/>
          </a:blip>
          <a:srcRect b="0" l="0" r="0" t="0"/>
          <a:stretch/>
        </p:blipFill>
        <p:spPr>
          <a:xfrm>
            <a:off x="4427538" y="1916113"/>
            <a:ext cx="4392612" cy="2212975"/>
          </a:xfrm>
          <a:prstGeom prst="rect">
            <a:avLst/>
          </a:prstGeom>
          <a:noFill/>
          <a:ln>
            <a:noFill/>
          </a:ln>
        </p:spPr>
      </p:pic>
      <p:sp>
        <p:nvSpPr>
          <p:cNvPr id="1590" name="Google Shape;1590;p1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b="0" i="0" sz="12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83"/>
          <p:cNvSpPr txBox="1"/>
          <p:nvPr>
            <p:ph idx="4294967295"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400"/>
              <a:t>Cardinalidade máxima - valores</a:t>
            </a:r>
            <a:endParaRPr b="1" sz="2400"/>
          </a:p>
        </p:txBody>
      </p:sp>
      <p:sp>
        <p:nvSpPr>
          <p:cNvPr id="1596" name="Google Shape;1596;p183"/>
          <p:cNvSpPr txBox="1"/>
          <p:nvPr>
            <p:ph idx="4294967295" type="body"/>
          </p:nvPr>
        </p:nvSpPr>
        <p:spPr>
          <a:xfrm>
            <a:off x="457200" y="1981200"/>
            <a:ext cx="38989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500"/>
              <a:buChar char="■"/>
            </a:pPr>
            <a:r>
              <a:rPr lang="en-US" sz="2000"/>
              <a:t>Dois valores de cardinalidades máximas são usados:</a:t>
            </a:r>
            <a:endParaRPr/>
          </a:p>
          <a:p>
            <a:pPr indent="-285750" lvl="1" marL="742950" rtl="0" algn="just">
              <a:lnSpc>
                <a:spcPct val="150000"/>
              </a:lnSpc>
              <a:spcBef>
                <a:spcPts val="400"/>
              </a:spcBef>
              <a:spcAft>
                <a:spcPts val="0"/>
              </a:spcAft>
              <a:buSzPts val="1600"/>
              <a:buChar char="◻"/>
            </a:pPr>
            <a:r>
              <a:rPr lang="en-US" sz="2000"/>
              <a:t>Cardinalidade </a:t>
            </a:r>
            <a:r>
              <a:rPr lang="en-US" sz="2000">
                <a:solidFill>
                  <a:srgbClr val="FF0000"/>
                </a:solidFill>
              </a:rPr>
              <a:t>máxima 1</a:t>
            </a:r>
            <a:r>
              <a:rPr lang="en-US" sz="2000"/>
              <a:t>.</a:t>
            </a:r>
            <a:endParaRPr/>
          </a:p>
          <a:p>
            <a:pPr indent="-285750" lvl="1" marL="742950" rtl="0" algn="just">
              <a:lnSpc>
                <a:spcPct val="150000"/>
              </a:lnSpc>
              <a:spcBef>
                <a:spcPts val="400"/>
              </a:spcBef>
              <a:spcAft>
                <a:spcPts val="0"/>
              </a:spcAft>
              <a:buSzPts val="1600"/>
              <a:buChar char="◻"/>
            </a:pPr>
            <a:r>
              <a:rPr lang="en-US" sz="2000"/>
              <a:t>Cardinalidade máxima “</a:t>
            </a:r>
            <a:r>
              <a:rPr lang="en-US" sz="2000">
                <a:solidFill>
                  <a:srgbClr val="FF0000"/>
                </a:solidFill>
              </a:rPr>
              <a:t>muitos</a:t>
            </a:r>
            <a:r>
              <a:rPr lang="en-US" sz="2000"/>
              <a:t>”, referida pela letra N.</a:t>
            </a:r>
            <a:endParaRPr/>
          </a:p>
        </p:txBody>
      </p:sp>
      <p:pic>
        <p:nvPicPr>
          <p:cNvPr id="1597" name="Google Shape;1597;p183"/>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pic>
        <p:nvPicPr>
          <p:cNvPr id="1598" name="Google Shape;1598;p183"/>
          <p:cNvPicPr preferRelativeResize="0"/>
          <p:nvPr/>
        </p:nvPicPr>
        <p:blipFill rotWithShape="1">
          <a:blip r:embed="rId4">
            <a:alphaModFix/>
          </a:blip>
          <a:srcRect b="0" l="0" r="0" t="0"/>
          <a:stretch/>
        </p:blipFill>
        <p:spPr>
          <a:xfrm>
            <a:off x="4787900" y="2344738"/>
            <a:ext cx="3887788" cy="2103437"/>
          </a:xfrm>
          <a:prstGeom prst="rect">
            <a:avLst/>
          </a:prstGeom>
          <a:noFill/>
          <a:ln>
            <a:noFill/>
          </a:ln>
        </p:spPr>
      </p:pic>
      <p:sp>
        <p:nvSpPr>
          <p:cNvPr id="1599" name="Google Shape;1599;p1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b="0" i="0" sz="12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84"/>
          <p:cNvSpPr txBox="1"/>
          <p:nvPr>
            <p:ph type="ctrTitle"/>
          </p:nvPr>
        </p:nvSpPr>
        <p:spPr>
          <a:xfrm>
            <a:off x="2916237" y="2205037"/>
            <a:ext cx="4608512" cy="14414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Font typeface="Arial"/>
              <a:buNone/>
            </a:pPr>
            <a:r>
              <a:rPr b="1" i="0" lang="en-US" sz="2400" u="none">
                <a:solidFill>
                  <a:schemeClr val="lt1"/>
                </a:solidFill>
                <a:latin typeface="Arial"/>
                <a:ea typeface="Arial"/>
                <a:cs typeface="Arial"/>
                <a:sym typeface="Arial"/>
              </a:rPr>
              <a:t>Ferramenta CASE</a:t>
            </a:r>
            <a:br>
              <a:rPr b="1" i="0" lang="en-US" sz="2400" u="none">
                <a:solidFill>
                  <a:schemeClr val="lt1"/>
                </a:solidFill>
                <a:latin typeface="Arial"/>
                <a:ea typeface="Arial"/>
                <a:cs typeface="Arial"/>
                <a:sym typeface="Arial"/>
              </a:rPr>
            </a:br>
            <a:br>
              <a:rPr b="1" i="0" lang="en-US" sz="2400" u="none">
                <a:solidFill>
                  <a:schemeClr val="lt1"/>
                </a:solidFill>
                <a:latin typeface="Arial"/>
                <a:ea typeface="Arial"/>
                <a:cs typeface="Arial"/>
                <a:sym typeface="Arial"/>
              </a:rPr>
            </a:br>
            <a:endParaRPr/>
          </a:p>
        </p:txBody>
      </p:sp>
      <p:sp>
        <p:nvSpPr>
          <p:cNvPr id="1605" name="Google Shape;1605;p18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06" name="Google Shape;1606;p18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07 - Tipo de SGBD / Ferramenta CASE</a:t>
            </a:r>
            <a:endParaRPr b="0" i="0" sz="1400" u="none" cap="none" strike="noStrike">
              <a:solidFill>
                <a:srgbClr val="000000"/>
              </a:solidFill>
              <a:latin typeface="Arial"/>
              <a:ea typeface="Arial"/>
              <a:cs typeface="Arial"/>
              <a:sym typeface="Arial"/>
            </a:endParaRPr>
          </a:p>
        </p:txBody>
      </p:sp>
      <p:pic>
        <p:nvPicPr>
          <p:cNvPr id="1607" name="Google Shape;1607;p18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85"/>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Ferramentas CASE </a:t>
            </a:r>
            <a:endParaRPr/>
          </a:p>
        </p:txBody>
      </p:sp>
      <p:sp>
        <p:nvSpPr>
          <p:cNvPr id="1613" name="Google Shape;1613;p18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14" name="Google Shape;1614;p18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07 - Tipo de SGBD / Ferramenta CASE</a:t>
            </a:r>
            <a:endParaRPr b="0" i="0" sz="1400" u="none" cap="none" strike="noStrike">
              <a:solidFill>
                <a:srgbClr val="000000"/>
              </a:solidFill>
              <a:latin typeface="Arial"/>
              <a:ea typeface="Arial"/>
              <a:cs typeface="Arial"/>
              <a:sym typeface="Arial"/>
            </a:endParaRPr>
          </a:p>
        </p:txBody>
      </p:sp>
      <p:pic>
        <p:nvPicPr>
          <p:cNvPr id="1615" name="Google Shape;1615;p185"/>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1616" name="Google Shape;1616;p185"/>
          <p:cNvSpPr txBox="1"/>
          <p:nvPr/>
        </p:nvSpPr>
        <p:spPr>
          <a:xfrm>
            <a:off x="241300" y="1989137"/>
            <a:ext cx="7210425"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464"/>
              </a:buClr>
              <a:buSzPts val="2000"/>
              <a:buFont typeface="Helvetica Neue"/>
              <a:buNone/>
            </a:pPr>
            <a:r>
              <a:rPr b="0" i="0" lang="en-US" sz="2000" u="none" cap="none" strike="noStrike">
                <a:solidFill>
                  <a:srgbClr val="646464"/>
                </a:solidFill>
                <a:latin typeface="Helvetica Neue"/>
                <a:ea typeface="Helvetica Neue"/>
                <a:cs typeface="Helvetica Neue"/>
                <a:sym typeface="Helvetica Neue"/>
              </a:rPr>
              <a:t>“</a:t>
            </a:r>
            <a:r>
              <a:rPr b="0" i="0" lang="en-US" sz="2000" u="none" cap="none" strike="noStrike">
                <a:solidFill>
                  <a:srgbClr val="000000"/>
                </a:solidFill>
                <a:latin typeface="Helvetica Neue"/>
                <a:ea typeface="Helvetica Neue"/>
                <a:cs typeface="Helvetica Neue"/>
                <a:sym typeface="Helvetica Neue"/>
              </a:rPr>
              <a:t>Engenharia de Software Auxiliada por Computador</a:t>
            </a:r>
            <a:r>
              <a:rPr b="0" i="0" lang="en-US" sz="2000" u="none" cap="none" strike="noStrike">
                <a:solidFill>
                  <a:srgbClr val="646464"/>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pic>
        <p:nvPicPr>
          <p:cNvPr id="1617" name="Google Shape;1617;p185"/>
          <p:cNvPicPr preferRelativeResize="0"/>
          <p:nvPr/>
        </p:nvPicPr>
        <p:blipFill rotWithShape="1">
          <a:blip r:embed="rId4">
            <a:alphaModFix/>
          </a:blip>
          <a:srcRect b="0" l="0" r="0" t="0"/>
          <a:stretch/>
        </p:blipFill>
        <p:spPr>
          <a:xfrm>
            <a:off x="1485900" y="3152775"/>
            <a:ext cx="7026275" cy="2560637"/>
          </a:xfrm>
          <a:prstGeom prst="rect">
            <a:avLst/>
          </a:prstGeom>
          <a:noFill/>
          <a:ln>
            <a:noFill/>
          </a:ln>
        </p:spPr>
      </p:pic>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41"/>
          <p:cNvSpPr txBox="1"/>
          <p:nvPr/>
        </p:nvSpPr>
        <p:spPr>
          <a:xfrm>
            <a:off x="0" y="1071563"/>
            <a:ext cx="8893175"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 Processamento sem BD</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 Dados não Compartilha dados</a:t>
            </a:r>
            <a:endParaRPr b="0" i="0" sz="2800" u="none" cap="none" strike="noStrike">
              <a:solidFill>
                <a:srgbClr val="000000"/>
              </a:solidFill>
              <a:latin typeface="Arial"/>
              <a:ea typeface="Arial"/>
              <a:cs typeface="Arial"/>
              <a:sym typeface="Arial"/>
            </a:endParaRPr>
          </a:p>
        </p:txBody>
      </p:sp>
      <p:pic>
        <p:nvPicPr>
          <p:cNvPr id="1146" name="Google Shape;1146;p141"/>
          <p:cNvPicPr preferRelativeResize="0"/>
          <p:nvPr/>
        </p:nvPicPr>
        <p:blipFill rotWithShape="1">
          <a:blip r:embed="rId3">
            <a:alphaModFix/>
          </a:blip>
          <a:srcRect b="0" l="0" r="0" t="0"/>
          <a:stretch/>
        </p:blipFill>
        <p:spPr>
          <a:xfrm>
            <a:off x="7231063" y="508000"/>
            <a:ext cx="1439862" cy="495300"/>
          </a:xfrm>
          <a:prstGeom prst="rect">
            <a:avLst/>
          </a:prstGeom>
          <a:noFill/>
          <a:ln>
            <a:noFill/>
          </a:ln>
        </p:spPr>
      </p:pic>
      <p:pic>
        <p:nvPicPr>
          <p:cNvPr id="1147" name="Google Shape;1147;p141"/>
          <p:cNvPicPr preferRelativeResize="0"/>
          <p:nvPr/>
        </p:nvPicPr>
        <p:blipFill rotWithShape="1">
          <a:blip r:embed="rId4">
            <a:alphaModFix/>
          </a:blip>
          <a:srcRect b="0" l="0" r="0" t="0"/>
          <a:stretch/>
        </p:blipFill>
        <p:spPr>
          <a:xfrm>
            <a:off x="892969" y="2082751"/>
            <a:ext cx="7058025" cy="4067175"/>
          </a:xfrm>
          <a:prstGeom prst="rect">
            <a:avLst/>
          </a:prstGeom>
          <a:noFill/>
          <a:ln>
            <a:noFill/>
          </a:ln>
        </p:spPr>
      </p:pic>
      <p:pic>
        <p:nvPicPr>
          <p:cNvPr id="1148" name="Google Shape;1148;p141"/>
          <p:cNvPicPr preferRelativeResize="0"/>
          <p:nvPr/>
        </p:nvPicPr>
        <p:blipFill rotWithShape="1">
          <a:blip r:embed="rId5">
            <a:alphaModFix/>
          </a:blip>
          <a:srcRect b="0" l="0" r="0" t="0"/>
          <a:stretch/>
        </p:blipFill>
        <p:spPr>
          <a:xfrm>
            <a:off x="5675306" y="1300336"/>
            <a:ext cx="3468688" cy="1114425"/>
          </a:xfrm>
          <a:prstGeom prst="rect">
            <a:avLst/>
          </a:prstGeom>
          <a:noFill/>
          <a:ln>
            <a:noFill/>
          </a:ln>
        </p:spPr>
      </p:pic>
      <p:sp>
        <p:nvSpPr>
          <p:cNvPr id="1149" name="Google Shape;1149;p1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86"/>
          <p:cNvSpPr txBox="1"/>
          <p:nvPr>
            <p:ph type="title"/>
          </p:nvPr>
        </p:nvSpPr>
        <p:spPr>
          <a:xfrm>
            <a:off x="304800" y="111125"/>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Ferramentas CASE </a:t>
            </a:r>
            <a:endParaRPr/>
          </a:p>
        </p:txBody>
      </p:sp>
      <p:sp>
        <p:nvSpPr>
          <p:cNvPr id="1623" name="Google Shape;1623;p18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24" name="Google Shape;1624;p18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07 - Tipo de SGBD / Ferramenta CASE</a:t>
            </a:r>
            <a:endParaRPr b="0" i="0" sz="1400" u="none" cap="none" strike="noStrike">
              <a:solidFill>
                <a:srgbClr val="000000"/>
              </a:solidFill>
              <a:latin typeface="Arial"/>
              <a:ea typeface="Arial"/>
              <a:cs typeface="Arial"/>
              <a:sym typeface="Arial"/>
            </a:endParaRPr>
          </a:p>
        </p:txBody>
      </p:sp>
      <p:pic>
        <p:nvPicPr>
          <p:cNvPr id="1625" name="Google Shape;1625;p186"/>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pic>
        <p:nvPicPr>
          <p:cNvPr id="1626" name="Google Shape;1626;p186"/>
          <p:cNvPicPr preferRelativeResize="0"/>
          <p:nvPr/>
        </p:nvPicPr>
        <p:blipFill rotWithShape="1">
          <a:blip r:embed="rId4">
            <a:alphaModFix/>
          </a:blip>
          <a:srcRect b="0" l="0" r="0" t="0"/>
          <a:stretch/>
        </p:blipFill>
        <p:spPr>
          <a:xfrm>
            <a:off x="5219700" y="1847850"/>
            <a:ext cx="3744912" cy="2020887"/>
          </a:xfrm>
          <a:prstGeom prst="rect">
            <a:avLst/>
          </a:prstGeom>
          <a:noFill/>
          <a:ln>
            <a:noFill/>
          </a:ln>
        </p:spPr>
      </p:pic>
      <p:sp>
        <p:nvSpPr>
          <p:cNvPr id="1627" name="Google Shape;1627;p186"/>
          <p:cNvSpPr txBox="1"/>
          <p:nvPr/>
        </p:nvSpPr>
        <p:spPr>
          <a:xfrm>
            <a:off x="163512" y="1044575"/>
            <a:ext cx="4572000" cy="50165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Ferramentas CASE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t>
            </a:r>
            <a:r>
              <a:rPr b="0" i="0" lang="en-US" sz="2000" u="none" cap="none" strike="noStrike">
                <a:solidFill>
                  <a:srgbClr val="FF0000"/>
                </a:solidFill>
                <a:latin typeface="Arial"/>
                <a:ea typeface="Arial"/>
                <a:cs typeface="Arial"/>
                <a:sym typeface="Arial"/>
              </a:rPr>
              <a:t>Computer Aided Softw.  Engineering</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É uma classificação que abrange todas as ferramentas baseadas em computadores que </a:t>
            </a:r>
            <a:r>
              <a:rPr b="0" i="0" lang="en-US" sz="2000" u="none" cap="none" strike="noStrike">
                <a:solidFill>
                  <a:srgbClr val="FF0000"/>
                </a:solidFill>
                <a:latin typeface="Arial"/>
                <a:ea typeface="Arial"/>
                <a:cs typeface="Arial"/>
                <a:sym typeface="Arial"/>
              </a:rPr>
              <a:t>auxiliam atividades de engenharia de software, desde análise de requisitos e modelagem até programação e testes.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Podem ser consideradas como ferramentas automatizadas que tem como </a:t>
            </a:r>
            <a:r>
              <a:rPr b="0" i="0" lang="en-US" sz="2000" u="none" cap="none" strike="noStrike">
                <a:solidFill>
                  <a:srgbClr val="FF0000"/>
                </a:solidFill>
                <a:latin typeface="Arial"/>
                <a:ea typeface="Arial"/>
                <a:cs typeface="Arial"/>
                <a:sym typeface="Arial"/>
              </a:rPr>
              <a:t>objetivo auxiliar o desenvolvedor de sistemas </a:t>
            </a:r>
            <a:r>
              <a:rPr b="0" i="0" lang="en-US" sz="2000" u="none" cap="none" strike="noStrike">
                <a:solidFill>
                  <a:srgbClr val="000000"/>
                </a:solidFill>
                <a:latin typeface="Arial"/>
                <a:ea typeface="Arial"/>
                <a:cs typeface="Arial"/>
                <a:sym typeface="Arial"/>
              </a:rPr>
              <a:t>em uma ou várias etapas do ciclo, de desenvolvimento de software.</a:t>
            </a:r>
            <a:endParaRPr b="0" i="0" sz="1400" u="none" cap="none" strike="noStrike">
              <a:solidFill>
                <a:srgbClr val="000000"/>
              </a:solidFill>
              <a:latin typeface="Arial"/>
              <a:ea typeface="Arial"/>
              <a:cs typeface="Arial"/>
              <a:sym typeface="Arial"/>
            </a:endParaRPr>
          </a:p>
        </p:txBody>
      </p:sp>
      <p:pic>
        <p:nvPicPr>
          <p:cNvPr id="1628" name="Google Shape;1628;p186"/>
          <p:cNvPicPr preferRelativeResize="0"/>
          <p:nvPr/>
        </p:nvPicPr>
        <p:blipFill rotWithShape="1">
          <a:blip r:embed="rId5">
            <a:alphaModFix/>
          </a:blip>
          <a:srcRect b="0" l="0" r="0" t="0"/>
          <a:stretch/>
        </p:blipFill>
        <p:spPr>
          <a:xfrm>
            <a:off x="4911725" y="4233862"/>
            <a:ext cx="4052887" cy="1293812"/>
          </a:xfrm>
          <a:prstGeom prst="rect">
            <a:avLst/>
          </a:prstGeom>
          <a:noFill/>
          <a:ln>
            <a:noFill/>
          </a:ln>
        </p:spPr>
      </p:pic>
    </p:spTree>
  </p:cSld>
  <p:clrMapOvr>
    <a:masterClrMapping/>
  </p:clrMapOvr>
  <p:transition>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87"/>
          <p:cNvSpPr txBox="1"/>
          <p:nvPr>
            <p:ph type="ctrTitle"/>
          </p:nvPr>
        </p:nvSpPr>
        <p:spPr>
          <a:xfrm>
            <a:off x="2916237" y="2205037"/>
            <a:ext cx="4608512" cy="14414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2400"/>
              <a:buFont typeface="Arial"/>
              <a:buNone/>
            </a:pPr>
            <a:r>
              <a:rPr b="1" i="0" lang="en-US" sz="2400" u="none">
                <a:solidFill>
                  <a:schemeClr val="lt1"/>
                </a:solidFill>
                <a:latin typeface="Arial"/>
                <a:ea typeface="Arial"/>
                <a:cs typeface="Arial"/>
                <a:sym typeface="Arial"/>
              </a:rPr>
              <a:t>Ferramenta CASE</a:t>
            </a:r>
            <a:br>
              <a:rPr b="1" i="0" lang="en-US" sz="2400" u="none">
                <a:solidFill>
                  <a:schemeClr val="lt1"/>
                </a:solidFill>
                <a:latin typeface="Arial"/>
                <a:ea typeface="Arial"/>
                <a:cs typeface="Arial"/>
                <a:sym typeface="Arial"/>
              </a:rPr>
            </a:br>
            <a:br>
              <a:rPr b="1" i="0" lang="en-US" sz="2400" u="none">
                <a:solidFill>
                  <a:schemeClr val="lt1"/>
                </a:solidFill>
                <a:latin typeface="Arial"/>
                <a:ea typeface="Arial"/>
                <a:cs typeface="Arial"/>
                <a:sym typeface="Arial"/>
              </a:rPr>
            </a:br>
            <a:r>
              <a:rPr b="1" i="0" lang="en-US" sz="2400" u="none">
                <a:solidFill>
                  <a:srgbClr val="FFFFFF"/>
                </a:solidFill>
                <a:latin typeface="Arial"/>
                <a:ea typeface="Arial"/>
                <a:cs typeface="Arial"/>
                <a:sym typeface="Arial"/>
              </a:rPr>
              <a:t>DbDesigner</a:t>
            </a:r>
            <a:endParaRPr/>
          </a:p>
        </p:txBody>
      </p:sp>
      <p:sp>
        <p:nvSpPr>
          <p:cNvPr id="1634" name="Google Shape;1634;p18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35" name="Google Shape;1635;p18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07 - Tipo de SGBD / Ferramenta CASE</a:t>
            </a:r>
            <a:endParaRPr b="0" i="0" sz="1400" u="none" cap="none" strike="noStrike">
              <a:solidFill>
                <a:srgbClr val="000000"/>
              </a:solidFill>
              <a:latin typeface="Arial"/>
              <a:ea typeface="Arial"/>
              <a:cs typeface="Arial"/>
              <a:sym typeface="Arial"/>
            </a:endParaRPr>
          </a:p>
        </p:txBody>
      </p:sp>
      <p:pic>
        <p:nvPicPr>
          <p:cNvPr id="1636" name="Google Shape;1636;p187"/>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188"/>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DbDesigner</a:t>
            </a:r>
            <a:endParaRPr/>
          </a:p>
        </p:txBody>
      </p:sp>
      <p:sp>
        <p:nvSpPr>
          <p:cNvPr id="1642" name="Google Shape;1642;p18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43" name="Google Shape;1643;p18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07 - Tipo de SGBD / Ferramenta CASE</a:t>
            </a:r>
            <a:endParaRPr b="0" i="0" sz="1400" u="none" cap="none" strike="noStrike">
              <a:solidFill>
                <a:srgbClr val="000000"/>
              </a:solidFill>
              <a:latin typeface="Arial"/>
              <a:ea typeface="Arial"/>
              <a:cs typeface="Arial"/>
              <a:sym typeface="Arial"/>
            </a:endParaRPr>
          </a:p>
        </p:txBody>
      </p:sp>
      <p:pic>
        <p:nvPicPr>
          <p:cNvPr id="1644" name="Google Shape;1644;p188"/>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pic>
        <p:nvPicPr>
          <p:cNvPr id="1645" name="Google Shape;1645;p188"/>
          <p:cNvPicPr preferRelativeResize="0"/>
          <p:nvPr/>
        </p:nvPicPr>
        <p:blipFill rotWithShape="1">
          <a:blip r:embed="rId4">
            <a:alphaModFix/>
          </a:blip>
          <a:srcRect b="0" l="0" r="0" t="0"/>
          <a:stretch/>
        </p:blipFill>
        <p:spPr>
          <a:xfrm>
            <a:off x="706437" y="2135187"/>
            <a:ext cx="7731125" cy="2587625"/>
          </a:xfrm>
          <a:prstGeom prst="rect">
            <a:avLst/>
          </a:prstGeom>
          <a:noFill/>
          <a:ln>
            <a:noFill/>
          </a:ln>
        </p:spPr>
      </p:pic>
    </p:spTree>
  </p:cSld>
  <p:clrMapOvr>
    <a:masterClrMapping/>
  </p:clrMapOvr>
  <p:transition>
    <p:push/>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189"/>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DbDesigner</a:t>
            </a:r>
            <a:endParaRPr/>
          </a:p>
        </p:txBody>
      </p:sp>
      <p:sp>
        <p:nvSpPr>
          <p:cNvPr id="1651" name="Google Shape;1651;p18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52" name="Google Shape;1652;p18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07 - Tipo de SGBD / Ferramenta CASE</a:t>
            </a:r>
            <a:endParaRPr b="0" i="0" sz="1400" u="none" cap="none" strike="noStrike">
              <a:solidFill>
                <a:srgbClr val="000000"/>
              </a:solidFill>
              <a:latin typeface="Arial"/>
              <a:ea typeface="Arial"/>
              <a:cs typeface="Arial"/>
              <a:sym typeface="Arial"/>
            </a:endParaRPr>
          </a:p>
        </p:txBody>
      </p:sp>
      <p:pic>
        <p:nvPicPr>
          <p:cNvPr id="1653" name="Google Shape;1653;p189"/>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pic>
        <p:nvPicPr>
          <p:cNvPr id="1654" name="Google Shape;1654;p189"/>
          <p:cNvPicPr preferRelativeResize="0"/>
          <p:nvPr/>
        </p:nvPicPr>
        <p:blipFill rotWithShape="1">
          <a:blip r:embed="rId4">
            <a:alphaModFix/>
          </a:blip>
          <a:srcRect b="0" l="0" r="0" t="0"/>
          <a:stretch/>
        </p:blipFill>
        <p:spPr>
          <a:xfrm>
            <a:off x="717550" y="1847850"/>
            <a:ext cx="7212012" cy="4173537"/>
          </a:xfrm>
          <a:prstGeom prst="rect">
            <a:avLst/>
          </a:prstGeom>
          <a:noFill/>
          <a:ln>
            <a:noFill/>
          </a:ln>
        </p:spPr>
      </p:pic>
    </p:spTree>
  </p:cSld>
  <p:clrMapOvr>
    <a:masterClrMapping/>
  </p:clrMapOvr>
  <p:transition>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190"/>
          <p:cNvSpPr txBox="1"/>
          <p:nvPr>
            <p:ph type="ctrTitle"/>
          </p:nvPr>
        </p:nvSpPr>
        <p:spPr>
          <a:xfrm>
            <a:off x="2558617" y="1957675"/>
            <a:ext cx="6019800" cy="14414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lang="en-US" sz="4000">
                <a:solidFill>
                  <a:schemeClr val="lt1"/>
                </a:solidFill>
              </a:rPr>
              <a:t>BrModelo</a:t>
            </a:r>
            <a:endParaRPr sz="4000">
              <a:solidFill>
                <a:schemeClr val="lt1"/>
              </a:solidFill>
            </a:endParaRPr>
          </a:p>
        </p:txBody>
      </p:sp>
      <p:sp>
        <p:nvSpPr>
          <p:cNvPr id="1661" name="Google Shape;1661;p19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662" name="Google Shape;1662;p190"/>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663" name="Google Shape;1663;p1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07 - MER - Abstrações</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91"/>
          <p:cNvSpPr txBox="1"/>
          <p:nvPr>
            <p:ph idx="4294967295" type="title"/>
          </p:nvPr>
        </p:nvSpPr>
        <p:spPr>
          <a:xfrm>
            <a:off x="395287" y="508000"/>
            <a:ext cx="69850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lang="en-US" sz="2400">
                <a:solidFill>
                  <a:srgbClr val="FF0000"/>
                </a:solidFill>
              </a:rPr>
              <a:t>BrModelo</a:t>
            </a:r>
            <a:endParaRPr/>
          </a:p>
        </p:txBody>
      </p:sp>
      <p:pic>
        <p:nvPicPr>
          <p:cNvPr id="1669" name="Google Shape;1669;p19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70" name="Google Shape;1670;p19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71" name="Google Shape;1671;p19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72" name="Google Shape;1672;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07 - MER - Abstrações</a:t>
            </a:r>
            <a:endParaRPr b="0" i="0" sz="1200" u="none" cap="none" strike="noStrike">
              <a:solidFill>
                <a:srgbClr val="000000"/>
              </a:solidFill>
              <a:latin typeface="Arial"/>
              <a:ea typeface="Arial"/>
              <a:cs typeface="Arial"/>
              <a:sym typeface="Arial"/>
            </a:endParaRPr>
          </a:p>
        </p:txBody>
      </p:sp>
      <p:sp>
        <p:nvSpPr>
          <p:cNvPr id="1673" name="Google Shape;1673;p191"/>
          <p:cNvSpPr txBox="1"/>
          <p:nvPr/>
        </p:nvSpPr>
        <p:spPr>
          <a:xfrm>
            <a:off x="372256" y="1511482"/>
            <a:ext cx="4042256" cy="19913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brModelo é uma ferramenta desktop voltada para o desenvolvimento de projeto de banco de dados relacionais, incluindo as etapas </a:t>
            </a:r>
            <a:r>
              <a:rPr b="1" i="0" lang="en-US" sz="1400" u="none" cap="none" strike="noStrike">
                <a:solidFill>
                  <a:srgbClr val="000000"/>
                </a:solidFill>
                <a:latin typeface="Arial"/>
                <a:ea typeface="Arial"/>
                <a:cs typeface="Arial"/>
                <a:sym typeface="Arial"/>
              </a:rPr>
              <a:t>conceitual, lógico e físico</a:t>
            </a:r>
            <a:r>
              <a:rPr b="0" i="0" lang="en-US" sz="1400" u="none" cap="none" strike="noStrike">
                <a:solidFill>
                  <a:srgbClr val="000000"/>
                </a:solidFill>
                <a:latin typeface="Arial"/>
                <a:ea typeface="Arial"/>
                <a:cs typeface="Arial"/>
                <a:sym typeface="Arial"/>
              </a:rPr>
              <a:t>, com ampla utilização na área de computação em todo o Brasil.</a:t>
            </a:r>
            <a:endParaRPr/>
          </a:p>
        </p:txBody>
      </p:sp>
      <p:sp>
        <p:nvSpPr>
          <p:cNvPr id="1674" name="Google Shape;1674;p191"/>
          <p:cNvSpPr txBox="1"/>
          <p:nvPr/>
        </p:nvSpPr>
        <p:spPr>
          <a:xfrm>
            <a:off x="395287" y="3706640"/>
            <a:ext cx="8082427" cy="1991379"/>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Em 2005 foi desenvolvida uma ferramenta de </a:t>
            </a:r>
            <a:r>
              <a:rPr b="1" i="0" lang="en-US" sz="1400" u="none" cap="none" strike="noStrike">
                <a:solidFill>
                  <a:srgbClr val="000000"/>
                </a:solidFill>
                <a:latin typeface="Arial"/>
                <a:ea typeface="Arial"/>
                <a:cs typeface="Arial"/>
                <a:sym typeface="Arial"/>
              </a:rPr>
              <a:t>código aberto </a:t>
            </a:r>
            <a:r>
              <a:rPr b="0" i="0" lang="en-US" sz="1400" u="none" cap="none" strike="noStrike">
                <a:solidFill>
                  <a:srgbClr val="000000"/>
                </a:solidFill>
                <a:latin typeface="Arial"/>
                <a:ea typeface="Arial"/>
                <a:cs typeface="Arial"/>
                <a:sym typeface="Arial"/>
              </a:rPr>
              <a:t>e </a:t>
            </a:r>
            <a:r>
              <a:rPr b="1" i="0" lang="en-US" sz="1400" u="none" cap="none" strike="noStrike">
                <a:solidFill>
                  <a:srgbClr val="000000"/>
                </a:solidFill>
                <a:latin typeface="Arial"/>
                <a:ea typeface="Arial"/>
                <a:cs typeface="Arial"/>
                <a:sym typeface="Arial"/>
              </a:rPr>
              <a:t>totalmente gratuita</a:t>
            </a:r>
            <a:r>
              <a:rPr b="0" i="0" lang="en-US" sz="1400" u="none" cap="none" strike="noStrike">
                <a:solidFill>
                  <a:srgbClr val="000000"/>
                </a:solidFill>
                <a:latin typeface="Arial"/>
                <a:ea typeface="Arial"/>
                <a:cs typeface="Arial"/>
                <a:sym typeface="Arial"/>
              </a:rPr>
              <a:t> voltada para </a:t>
            </a:r>
            <a:r>
              <a:rPr b="1" i="0" lang="en-US" sz="1400" u="none" cap="none" strike="noStrike">
                <a:solidFill>
                  <a:srgbClr val="000000"/>
                </a:solidFill>
                <a:latin typeface="Arial"/>
                <a:ea typeface="Arial"/>
                <a:cs typeface="Arial"/>
                <a:sym typeface="Arial"/>
              </a:rPr>
              <a:t>ensino de modelagem de banco de dados relacionais </a:t>
            </a:r>
            <a:r>
              <a:rPr b="0" i="0" lang="en-US" sz="1400" u="none" cap="none" strike="noStrike">
                <a:solidFill>
                  <a:srgbClr val="000000"/>
                </a:solidFill>
                <a:latin typeface="Arial"/>
                <a:ea typeface="Arial"/>
                <a:cs typeface="Arial"/>
                <a:sym typeface="Arial"/>
              </a:rPr>
              <a:t>com base na metodologia defendida por Carlos A. Heuser no livro “Projeto de Banco de Dados”. </a:t>
            </a:r>
            <a:endParaRPr/>
          </a:p>
          <a:p>
            <a:pPr indent="0" lvl="0" marL="0" marR="0" rtl="0" algn="just">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ferramenta foi concebida pelo autor como trabalho de conclusão do curso de especialização em banco de dados pelas universidades UFSC (SC) e UNIVAG (MT)</a:t>
            </a:r>
            <a:endParaRPr/>
          </a:p>
        </p:txBody>
      </p:sp>
      <p:pic>
        <p:nvPicPr>
          <p:cNvPr id="1675" name="Google Shape;1675;p191"/>
          <p:cNvPicPr preferRelativeResize="0"/>
          <p:nvPr/>
        </p:nvPicPr>
        <p:blipFill rotWithShape="1">
          <a:blip r:embed="rId4">
            <a:alphaModFix/>
          </a:blip>
          <a:srcRect b="0" l="0" r="0" t="0"/>
          <a:stretch/>
        </p:blipFill>
        <p:spPr>
          <a:xfrm>
            <a:off x="4572000" y="1182597"/>
            <a:ext cx="4042256" cy="2246403"/>
          </a:xfrm>
          <a:prstGeom prst="rect">
            <a:avLst/>
          </a:prstGeom>
          <a:noFill/>
          <a:ln>
            <a:noFill/>
          </a:ln>
        </p:spPr>
      </p:pic>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92"/>
          <p:cNvSpPr txBox="1"/>
          <p:nvPr>
            <p:ph idx="4294967295" type="title"/>
          </p:nvPr>
        </p:nvSpPr>
        <p:spPr>
          <a:xfrm>
            <a:off x="395287" y="508000"/>
            <a:ext cx="69850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lang="en-US" sz="2400">
                <a:solidFill>
                  <a:srgbClr val="FF0000"/>
                </a:solidFill>
              </a:rPr>
              <a:t>BrModelo</a:t>
            </a:r>
            <a:endParaRPr/>
          </a:p>
        </p:txBody>
      </p:sp>
      <p:pic>
        <p:nvPicPr>
          <p:cNvPr id="1681" name="Google Shape;1681;p19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82" name="Google Shape;1682;p19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83" name="Google Shape;1683;p19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84" name="Google Shape;1684;p1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07 - MER - Abstrações</a:t>
            </a:r>
            <a:endParaRPr b="0" i="0" sz="1200" u="none" cap="none" strike="noStrike">
              <a:solidFill>
                <a:srgbClr val="000000"/>
              </a:solidFill>
              <a:latin typeface="Arial"/>
              <a:ea typeface="Arial"/>
              <a:cs typeface="Arial"/>
              <a:sym typeface="Arial"/>
            </a:endParaRPr>
          </a:p>
        </p:txBody>
      </p:sp>
      <p:pic>
        <p:nvPicPr>
          <p:cNvPr id="1685" name="Google Shape;1685;p192"/>
          <p:cNvPicPr preferRelativeResize="0"/>
          <p:nvPr/>
        </p:nvPicPr>
        <p:blipFill>
          <a:blip r:embed="rId4">
            <a:alphaModFix/>
          </a:blip>
          <a:stretch>
            <a:fillRect/>
          </a:stretch>
        </p:blipFill>
        <p:spPr>
          <a:xfrm>
            <a:off x="304800" y="1389437"/>
            <a:ext cx="8839199" cy="2807200"/>
          </a:xfrm>
          <a:prstGeom prst="rect">
            <a:avLst/>
          </a:prstGeom>
          <a:noFill/>
          <a:ln>
            <a:noFill/>
          </a:ln>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93"/>
          <p:cNvSpPr txBox="1"/>
          <p:nvPr>
            <p:ph idx="4294967295" type="title"/>
          </p:nvPr>
        </p:nvSpPr>
        <p:spPr>
          <a:xfrm>
            <a:off x="395287" y="508000"/>
            <a:ext cx="69850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lang="en-US" sz="2400">
                <a:solidFill>
                  <a:srgbClr val="FF0000"/>
                </a:solidFill>
              </a:rPr>
              <a:t>BrModelo</a:t>
            </a:r>
            <a:endParaRPr/>
          </a:p>
        </p:txBody>
      </p:sp>
      <p:pic>
        <p:nvPicPr>
          <p:cNvPr id="1691" name="Google Shape;1691;p19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92" name="Google Shape;1692;p19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93" name="Google Shape;1693;p19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94" name="Google Shape;1694;p1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07 - MER - Abstrações</a:t>
            </a:r>
            <a:endParaRPr b="0" i="0" sz="1200" u="none" cap="none" strike="noStrike">
              <a:solidFill>
                <a:srgbClr val="000000"/>
              </a:solidFill>
              <a:latin typeface="Arial"/>
              <a:ea typeface="Arial"/>
              <a:cs typeface="Arial"/>
              <a:sym typeface="Arial"/>
            </a:endParaRPr>
          </a:p>
        </p:txBody>
      </p:sp>
      <p:sp>
        <p:nvSpPr>
          <p:cNvPr id="1695" name="Google Shape;1695;p193"/>
          <p:cNvSpPr/>
          <p:nvPr/>
        </p:nvSpPr>
        <p:spPr>
          <a:xfrm>
            <a:off x="203765" y="5940623"/>
            <a:ext cx="368402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https://sourceforge.net/projects/brmodelo30/</a:t>
            </a:r>
            <a:endParaRPr b="0" i="0" sz="1400" u="none" cap="none" strike="noStrike">
              <a:solidFill>
                <a:srgbClr val="000000"/>
              </a:solidFill>
              <a:latin typeface="Arial"/>
              <a:ea typeface="Arial"/>
              <a:cs typeface="Arial"/>
              <a:sym typeface="Arial"/>
            </a:endParaRPr>
          </a:p>
        </p:txBody>
      </p:sp>
      <p:pic>
        <p:nvPicPr>
          <p:cNvPr id="1696" name="Google Shape;1696;p193"/>
          <p:cNvPicPr preferRelativeResize="0"/>
          <p:nvPr/>
        </p:nvPicPr>
        <p:blipFill rotWithShape="1">
          <a:blip r:embed="rId4">
            <a:alphaModFix/>
          </a:blip>
          <a:srcRect b="0" l="0" r="0" t="0"/>
          <a:stretch/>
        </p:blipFill>
        <p:spPr>
          <a:xfrm>
            <a:off x="806160" y="1429857"/>
            <a:ext cx="6675727" cy="3866920"/>
          </a:xfrm>
          <a:prstGeom prst="rect">
            <a:avLst/>
          </a:prstGeom>
          <a:noFill/>
          <a:ln>
            <a:noFill/>
          </a:ln>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94"/>
          <p:cNvSpPr txBox="1"/>
          <p:nvPr>
            <p:ph type="ctrTitle"/>
          </p:nvPr>
        </p:nvSpPr>
        <p:spPr>
          <a:xfrm>
            <a:off x="2558617" y="1957675"/>
            <a:ext cx="6019800" cy="144145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None/>
            </a:pPr>
            <a:r>
              <a:rPr b="1" lang="en-US" sz="3200">
                <a:latin typeface="Tahoma"/>
                <a:ea typeface="Tahoma"/>
                <a:cs typeface="Tahoma"/>
                <a:sym typeface="Tahoma"/>
              </a:rPr>
              <a:t>Exercício </a:t>
            </a:r>
            <a:br>
              <a:rPr b="1" lang="en-US" sz="3200">
                <a:latin typeface="Tahoma"/>
                <a:ea typeface="Tahoma"/>
                <a:cs typeface="Tahoma"/>
                <a:sym typeface="Tahoma"/>
              </a:rPr>
            </a:br>
            <a:r>
              <a:rPr b="1" lang="en-US" sz="3200">
                <a:latin typeface="Tahoma"/>
                <a:ea typeface="Tahoma"/>
                <a:cs typeface="Tahoma"/>
                <a:sym typeface="Tahoma"/>
              </a:rPr>
              <a:t>MER – Conceitual / Lógico /Físico</a:t>
            </a:r>
            <a:endParaRPr/>
          </a:p>
        </p:txBody>
      </p:sp>
      <p:sp>
        <p:nvSpPr>
          <p:cNvPr id="1703" name="Google Shape;1703;p19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704" name="Google Shape;1704;p19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705" name="Google Shape;1705;p1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95"/>
          <p:cNvSpPr/>
          <p:nvPr/>
        </p:nvSpPr>
        <p:spPr>
          <a:xfrm>
            <a:off x="182880" y="1093787"/>
            <a:ext cx="8370277" cy="2620084"/>
          </a:xfrm>
          <a:prstGeom prst="rect">
            <a:avLst/>
          </a:prstGeom>
          <a:solidFill>
            <a:schemeClr val="accent1"/>
          </a:solidFill>
          <a:ln cap="flat" cmpd="sng" w="25400">
            <a:solidFill>
              <a:srgbClr val="6F6FB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711" name="Google Shape;1711;p195"/>
          <p:cNvSpPr txBox="1"/>
          <p:nvPr>
            <p:ph idx="4294967295" type="title"/>
          </p:nvPr>
        </p:nvSpPr>
        <p:spPr>
          <a:xfrm>
            <a:off x="395287" y="508000"/>
            <a:ext cx="69850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Modelagem de Dados - Regras</a:t>
            </a:r>
            <a:endParaRPr/>
          </a:p>
        </p:txBody>
      </p:sp>
      <p:pic>
        <p:nvPicPr>
          <p:cNvPr id="1712" name="Google Shape;1712;p19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13" name="Google Shape;1713;p19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14" name="Google Shape;1714;p19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15" name="Google Shape;1715;p195"/>
          <p:cNvSpPr txBox="1"/>
          <p:nvPr/>
        </p:nvSpPr>
        <p:spPr>
          <a:xfrm>
            <a:off x="773723" y="1224881"/>
            <a:ext cx="7680960" cy="489986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Entidade é o objeto do mundo real que só vai ter informação do objeto.</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Toda Entidade tem um campo chave que diferencia e identifica.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Quando for um campo repetido estado civil solteiro cria uma tabela.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Quando o relacionamento é vários para vários cria uma tabela de relacionamento.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Toda chave estrangeira está relacionada com uma chave primária de outra tabela.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Cardinalidade é a frequência do relacionamento </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Todo campo chave tem a cardinalidade 1 x N</a:t>
            </a:r>
            <a:endParaRPr b="0" i="0" sz="1400" u="none" cap="none" strike="noStrike">
              <a:solidFill>
                <a:srgbClr val="000000"/>
              </a:solidFill>
              <a:latin typeface="Arial"/>
              <a:ea typeface="Arial"/>
              <a:cs typeface="Arial"/>
              <a:sym typeface="Arial"/>
            </a:endParaRPr>
          </a:p>
          <a:p>
            <a:pPr indent="-254000" lvl="0" marL="609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rgbClr val="000000"/>
              </a:buClr>
              <a:buSzPts val="1400"/>
              <a:buFont typeface="Arial"/>
              <a:buAutoNum type="arabicPeriod"/>
            </a:pPr>
            <a:r>
              <a:rPr b="0" i="0" lang="en-US" sz="1400" u="none" cap="none" strike="noStrike">
                <a:solidFill>
                  <a:srgbClr val="000000"/>
                </a:solidFill>
                <a:latin typeface="Arial"/>
                <a:ea typeface="Arial"/>
                <a:cs typeface="Arial"/>
                <a:sym typeface="Arial"/>
              </a:rPr>
              <a:t>Nunca criar no campo data uma tabela. </a:t>
            </a:r>
            <a:endParaRPr b="0" i="0" sz="1400" u="none" cap="none" strike="noStrike">
              <a:solidFill>
                <a:srgbClr val="000000"/>
              </a:solidFill>
              <a:latin typeface="Arial"/>
              <a:ea typeface="Arial"/>
              <a:cs typeface="Arial"/>
              <a:sym typeface="Arial"/>
            </a:endParaRPr>
          </a:p>
        </p:txBody>
      </p:sp>
      <p:sp>
        <p:nvSpPr>
          <p:cNvPr id="1716" name="Google Shape;1716;p1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b="0" i="0" sz="12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4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800"/>
              <a:t>Processamento com BD</a:t>
            </a:r>
            <a:endParaRPr b="1" sz="2800"/>
          </a:p>
        </p:txBody>
      </p:sp>
      <p:sp>
        <p:nvSpPr>
          <p:cNvPr id="1156" name="Google Shape;1156;p142"/>
          <p:cNvSpPr txBox="1"/>
          <p:nvPr>
            <p:ph idx="1" type="body"/>
          </p:nvPr>
        </p:nvSpPr>
        <p:spPr>
          <a:xfrm>
            <a:off x="381000" y="1430338"/>
            <a:ext cx="82296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Char char="■"/>
            </a:pPr>
            <a:r>
              <a:rPr lang="en-US" sz="2400"/>
              <a:t>Exemplo:</a:t>
            </a:r>
            <a:endParaRPr sz="2400"/>
          </a:p>
        </p:txBody>
      </p:sp>
      <p:sp>
        <p:nvSpPr>
          <p:cNvPr id="1157" name="Google Shape;1157;p142"/>
          <p:cNvSpPr/>
          <p:nvPr/>
        </p:nvSpPr>
        <p:spPr>
          <a:xfrm>
            <a:off x="11430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58" name="Google Shape;1158;p142"/>
          <p:cNvSpPr/>
          <p:nvPr/>
        </p:nvSpPr>
        <p:spPr>
          <a:xfrm>
            <a:off x="3505200" y="2778125"/>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59" name="Google Shape;1159;p142"/>
          <p:cNvSpPr/>
          <p:nvPr/>
        </p:nvSpPr>
        <p:spPr>
          <a:xfrm>
            <a:off x="58674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60" name="Google Shape;1160;p142"/>
          <p:cNvSpPr/>
          <p:nvPr/>
        </p:nvSpPr>
        <p:spPr>
          <a:xfrm>
            <a:off x="3581400" y="3214688"/>
            <a:ext cx="1219200" cy="595312"/>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Produção</a:t>
            </a:r>
          </a:p>
        </p:txBody>
      </p:sp>
      <p:sp>
        <p:nvSpPr>
          <p:cNvPr id="1161" name="Google Shape;1161;p142"/>
          <p:cNvSpPr/>
          <p:nvPr/>
        </p:nvSpPr>
        <p:spPr>
          <a:xfrm>
            <a:off x="1200150" y="3413125"/>
            <a:ext cx="11430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de Vendas</a:t>
            </a:r>
          </a:p>
        </p:txBody>
      </p:sp>
      <p:sp>
        <p:nvSpPr>
          <p:cNvPr id="1162" name="Google Shape;1162;p142"/>
          <p:cNvSpPr/>
          <p:nvPr/>
        </p:nvSpPr>
        <p:spPr>
          <a:xfrm>
            <a:off x="5943600" y="3413125"/>
            <a:ext cx="12192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Engenharia</a:t>
            </a:r>
          </a:p>
        </p:txBody>
      </p:sp>
      <p:sp>
        <p:nvSpPr>
          <p:cNvPr id="1163" name="Google Shape;1163;p142"/>
          <p:cNvSpPr/>
          <p:nvPr/>
        </p:nvSpPr>
        <p:spPr>
          <a:xfrm>
            <a:off x="4038600" y="412750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64" name="Google Shape;1164;p142"/>
          <p:cNvSpPr/>
          <p:nvPr/>
        </p:nvSpPr>
        <p:spPr>
          <a:xfrm>
            <a:off x="3200400" y="4841875"/>
            <a:ext cx="2133600" cy="1270000"/>
          </a:xfrm>
          <a:prstGeom prst="can">
            <a:avLst>
              <a:gd fmla="val 25000" name="adj"/>
            </a:avLst>
          </a:prstGeom>
          <a:solidFill>
            <a:srgbClr val="595959"/>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1165" name="Google Shape;1165;p142"/>
          <p:cNvSpPr/>
          <p:nvPr/>
        </p:nvSpPr>
        <p:spPr>
          <a:xfrm>
            <a:off x="3371850" y="619125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Dados de Produtos</a:t>
            </a:r>
          </a:p>
        </p:txBody>
      </p:sp>
      <p:sp>
        <p:nvSpPr>
          <p:cNvPr id="1166" name="Google Shape;1166;p142"/>
          <p:cNvSpPr/>
          <p:nvPr/>
        </p:nvSpPr>
        <p:spPr>
          <a:xfrm>
            <a:off x="3352800" y="539750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Banco de Dados</a:t>
            </a:r>
          </a:p>
        </p:txBody>
      </p:sp>
      <p:sp>
        <p:nvSpPr>
          <p:cNvPr id="1167" name="Google Shape;1167;p142"/>
          <p:cNvSpPr/>
          <p:nvPr/>
        </p:nvSpPr>
        <p:spPr>
          <a:xfrm rot="1971374">
            <a:off x="5410200" y="428625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168" name="Google Shape;1168;p142"/>
          <p:cNvSpPr/>
          <p:nvPr/>
        </p:nvSpPr>
        <p:spPr>
          <a:xfrm rot="-2141038">
            <a:off x="2667000" y="4302125"/>
            <a:ext cx="457200" cy="539750"/>
          </a:xfrm>
          <a:prstGeom prst="upDownArrow">
            <a:avLst>
              <a:gd fmla="val 50000" name="adj1"/>
              <a:gd fmla="val 22666"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pic>
        <p:nvPicPr>
          <p:cNvPr id="1169" name="Google Shape;1169;p142"/>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170" name="Google Shape;1170;p142"/>
          <p:cNvSpPr txBox="1"/>
          <p:nvPr/>
        </p:nvSpPr>
        <p:spPr>
          <a:xfrm>
            <a:off x="684213" y="2068513"/>
            <a:ext cx="47577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en-US" sz="2400" u="none" cap="none" strike="noStrike">
                <a:solidFill>
                  <a:srgbClr val="000000"/>
                </a:solidFill>
                <a:latin typeface="Arial"/>
                <a:ea typeface="Arial"/>
                <a:cs typeface="Arial"/>
                <a:sym typeface="Arial"/>
              </a:rPr>
              <a:t>Coleção de Dados Relacionados</a:t>
            </a:r>
            <a:endParaRPr b="0" i="0" sz="1400" u="none" cap="none" strike="noStrike">
              <a:solidFill>
                <a:srgbClr val="000000"/>
              </a:solidFill>
              <a:latin typeface="Arial"/>
              <a:ea typeface="Arial"/>
              <a:cs typeface="Arial"/>
              <a:sym typeface="Arial"/>
            </a:endParaRPr>
          </a:p>
        </p:txBody>
      </p:sp>
      <p:pic>
        <p:nvPicPr>
          <p:cNvPr id="1171" name="Google Shape;1171;p142"/>
          <p:cNvPicPr preferRelativeResize="0"/>
          <p:nvPr/>
        </p:nvPicPr>
        <p:blipFill rotWithShape="1">
          <a:blip r:embed="rId4">
            <a:alphaModFix/>
          </a:blip>
          <a:srcRect b="0" l="0" r="0" t="0"/>
          <a:stretch/>
        </p:blipFill>
        <p:spPr>
          <a:xfrm>
            <a:off x="5428456" y="1282436"/>
            <a:ext cx="3468688" cy="1114425"/>
          </a:xfrm>
          <a:prstGeom prst="rect">
            <a:avLst/>
          </a:prstGeom>
          <a:noFill/>
          <a:ln>
            <a:noFill/>
          </a:ln>
        </p:spPr>
      </p:pic>
      <p:pic>
        <p:nvPicPr>
          <p:cNvPr id="1172" name="Google Shape;1172;p142"/>
          <p:cNvPicPr preferRelativeResize="0"/>
          <p:nvPr/>
        </p:nvPicPr>
        <p:blipFill rotWithShape="1">
          <a:blip r:embed="rId5">
            <a:alphaModFix/>
          </a:blip>
          <a:srcRect b="0" l="0" r="0" t="0"/>
          <a:stretch/>
        </p:blipFill>
        <p:spPr>
          <a:xfrm>
            <a:off x="6290497" y="4322762"/>
            <a:ext cx="2201692" cy="2308225"/>
          </a:xfrm>
          <a:prstGeom prst="rect">
            <a:avLst/>
          </a:prstGeom>
          <a:noFill/>
          <a:ln>
            <a:noFill/>
          </a:ln>
        </p:spPr>
      </p:pic>
      <p:sp>
        <p:nvSpPr>
          <p:cNvPr id="1173" name="Google Shape;1173;p1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96"/>
          <p:cNvSpPr txBox="1"/>
          <p:nvPr>
            <p:ph idx="4294967295" type="title"/>
          </p:nvPr>
        </p:nvSpPr>
        <p:spPr>
          <a:xfrm>
            <a:off x="250825" y="417513"/>
            <a:ext cx="6697663" cy="5857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1600">
                <a:solidFill>
                  <a:srgbClr val="FF0000"/>
                </a:solidFill>
              </a:rPr>
              <a:t>Exercício 01 – Fazer o Modelo Conceitual / Lógico / Físico</a:t>
            </a:r>
            <a:endParaRPr/>
          </a:p>
        </p:txBody>
      </p:sp>
      <p:pic>
        <p:nvPicPr>
          <p:cNvPr id="1724" name="Google Shape;1724;p196"/>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725" name="Google Shape;1725;p196"/>
          <p:cNvSpPr txBox="1"/>
          <p:nvPr>
            <p:ph idx="11" type="ftr"/>
          </p:nvPr>
        </p:nvSpPr>
        <p:spPr>
          <a:xfrm>
            <a:off x="5076825" y="6400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06 - MER - Abstrações - BrModelo</a:t>
            </a:r>
            <a:endParaRPr/>
          </a:p>
        </p:txBody>
      </p:sp>
      <p:sp>
        <p:nvSpPr>
          <p:cNvPr id="1726" name="Google Shape;1726;p196"/>
          <p:cNvSpPr txBox="1"/>
          <p:nvPr/>
        </p:nvSpPr>
        <p:spPr>
          <a:xfrm>
            <a:off x="166688" y="1325563"/>
            <a:ext cx="8551862" cy="47529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7D"/>
              </a:buClr>
              <a:buSzPts val="1200"/>
              <a:buFont typeface="Noto Sans Symbols"/>
              <a:buChar char="■"/>
            </a:pPr>
            <a:r>
              <a:rPr b="1" i="0" lang="en-US" sz="1600" u="none" cap="none" strike="noStrike">
                <a:solidFill>
                  <a:srgbClr val="000000"/>
                </a:solidFill>
                <a:latin typeface="Arial"/>
                <a:ea typeface="Arial"/>
                <a:cs typeface="Arial"/>
                <a:sym typeface="Arial"/>
              </a:rPr>
              <a:t>Recursos Humanos</a:t>
            </a:r>
            <a:endParaRPr/>
          </a:p>
          <a:p>
            <a:pPr indent="-285750" lvl="1" marL="742950" marR="0" rtl="0" algn="just">
              <a:lnSpc>
                <a:spcPct val="100000"/>
              </a:lnSpc>
              <a:spcBef>
                <a:spcPts val="320"/>
              </a:spcBef>
              <a:spcAft>
                <a:spcPts val="0"/>
              </a:spcAft>
              <a:buClr>
                <a:srgbClr val="9999CC"/>
              </a:buClr>
              <a:buSzPts val="1280"/>
              <a:buFont typeface="Noto Sans Symbols"/>
              <a:buChar char="◻"/>
            </a:pPr>
            <a:r>
              <a:rPr b="0" i="0" lang="en-US" sz="1600" u="none" cap="none" strike="noStrike">
                <a:solidFill>
                  <a:srgbClr val="000000"/>
                </a:solidFill>
                <a:latin typeface="Arial"/>
                <a:ea typeface="Arial"/>
                <a:cs typeface="Arial"/>
                <a:sym typeface="Arial"/>
              </a:rPr>
              <a:t>A </a:t>
            </a:r>
            <a:r>
              <a:rPr b="1" i="0" lang="en-US" sz="1600" u="none" cap="none" strike="noStrike">
                <a:solidFill>
                  <a:srgbClr val="000000"/>
                </a:solidFill>
                <a:latin typeface="Arial"/>
                <a:ea typeface="Arial"/>
                <a:cs typeface="Arial"/>
                <a:sym typeface="Arial"/>
              </a:rPr>
              <a:t>empresa de pesquisa agropecuária </a:t>
            </a:r>
            <a:r>
              <a:rPr b="0" i="0" lang="en-US" sz="1600" u="none" cap="none" strike="noStrike">
                <a:solidFill>
                  <a:srgbClr val="000000"/>
                </a:solidFill>
                <a:latin typeface="Arial"/>
                <a:ea typeface="Arial"/>
                <a:cs typeface="Arial"/>
                <a:sym typeface="Arial"/>
              </a:rPr>
              <a:t>de referência  no Brasil precisa controlar seus </a:t>
            </a:r>
            <a:r>
              <a:rPr b="1" i="0" lang="en-US" sz="1600" u="none" cap="none" strike="noStrike">
                <a:solidFill>
                  <a:srgbClr val="000000"/>
                </a:solidFill>
                <a:latin typeface="Arial"/>
                <a:ea typeface="Arial"/>
                <a:cs typeface="Arial"/>
                <a:sym typeface="Arial"/>
              </a:rPr>
              <a:t>colaboradores</a:t>
            </a:r>
            <a:r>
              <a:rPr b="0" i="0" lang="en-US" sz="1600" u="none" cap="none" strike="noStrike">
                <a:solidFill>
                  <a:srgbClr val="000000"/>
                </a:solidFill>
                <a:latin typeface="Arial"/>
                <a:ea typeface="Arial"/>
                <a:cs typeface="Arial"/>
                <a:sym typeface="Arial"/>
              </a:rPr>
              <a:t>,  </a:t>
            </a:r>
            <a:r>
              <a:rPr b="1" i="0" lang="en-US" sz="1600" u="none" cap="none" strike="noStrike">
                <a:solidFill>
                  <a:srgbClr val="000000"/>
                </a:solidFill>
                <a:latin typeface="Arial"/>
                <a:ea typeface="Arial"/>
                <a:cs typeface="Arial"/>
                <a:sym typeface="Arial"/>
              </a:rPr>
              <a:t>seus cursos e as informações básicas.</a:t>
            </a:r>
            <a:endParaRPr/>
          </a:p>
          <a:p>
            <a:pPr indent="-228600" lvl="2" marL="1143000" marR="0" rtl="0" algn="just">
              <a:lnSpc>
                <a:spcPct val="100000"/>
              </a:lnSpc>
              <a:spcBef>
                <a:spcPts val="320"/>
              </a:spcBef>
              <a:spcAft>
                <a:spcPts val="0"/>
              </a:spcAft>
              <a:buClr>
                <a:srgbClr val="00007D"/>
              </a:buClr>
              <a:buSzPts val="1040"/>
              <a:buFont typeface="Noto Sans Symbols"/>
              <a:buChar char="■"/>
            </a:pPr>
            <a:r>
              <a:rPr b="1" i="0" lang="en-US" sz="1600" u="none" cap="none" strike="noStrike">
                <a:solidFill>
                  <a:srgbClr val="000000"/>
                </a:solidFill>
                <a:latin typeface="Arial"/>
                <a:ea typeface="Arial"/>
                <a:cs typeface="Arial"/>
                <a:sym typeface="Arial"/>
              </a:rPr>
              <a:t>Dados levantados:</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Funcionário</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Data de nascimento</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Estado civil – 1 funcionário só pode ter  1 estado civil </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Cargo – 1 funcionário só pode ter 1 cargo </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lang="en-US" sz="1600"/>
              <a:t>Setor</a:t>
            </a:r>
            <a:r>
              <a:rPr b="0" i="0" lang="en-US" sz="1600" u="none" cap="none" strike="noStrike">
                <a:solidFill>
                  <a:srgbClr val="000000"/>
                </a:solidFill>
                <a:latin typeface="Arial"/>
                <a:ea typeface="Arial"/>
                <a:cs typeface="Arial"/>
                <a:sym typeface="Arial"/>
              </a:rPr>
              <a:t> – 1 funcionário só pode ter  1 setor</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Cursos – 1 funcionário pode ter vários cursos e 1 Curso pode ter vários funcionário</a:t>
            </a:r>
            <a:endParaRPr/>
          </a:p>
          <a:p>
            <a:pPr indent="-157480" lvl="3" marL="1600200" marR="0" rtl="0" algn="just">
              <a:lnSpc>
                <a:spcPct val="100000"/>
              </a:lnSpc>
              <a:spcBef>
                <a:spcPts val="320"/>
              </a:spcBef>
              <a:spcAft>
                <a:spcPts val="0"/>
              </a:spcAft>
              <a:buClr>
                <a:srgbClr val="9999CC"/>
              </a:buClr>
              <a:buSzPts val="1120"/>
              <a:buFont typeface="Noto Sans Symbols"/>
              <a:buNone/>
            </a:pPr>
            <a:r>
              <a:t/>
            </a:r>
            <a:endParaRPr b="0" i="0" sz="1600" u="none" cap="none" strike="noStrike">
              <a:solidFill>
                <a:srgbClr val="000000"/>
              </a:solidFill>
              <a:latin typeface="Arial"/>
              <a:ea typeface="Arial"/>
              <a:cs typeface="Arial"/>
              <a:sym typeface="Arial"/>
            </a:endParaRPr>
          </a:p>
          <a:p>
            <a:pPr indent="-228600" lvl="2" marL="1143000" marR="0" rtl="0" algn="just">
              <a:lnSpc>
                <a:spcPct val="100000"/>
              </a:lnSpc>
              <a:spcBef>
                <a:spcPts val="320"/>
              </a:spcBef>
              <a:spcAft>
                <a:spcPts val="0"/>
              </a:spcAft>
              <a:buClr>
                <a:srgbClr val="00007D"/>
              </a:buClr>
              <a:buSzPts val="1040"/>
              <a:buFont typeface="Noto Sans Symbols"/>
              <a:buChar char="■"/>
            </a:pPr>
            <a:r>
              <a:rPr b="1" i="0" lang="en-US" sz="1600" u="none" cap="none" strike="noStrike">
                <a:solidFill>
                  <a:srgbClr val="000000"/>
                </a:solidFill>
                <a:latin typeface="Arial"/>
                <a:ea typeface="Arial"/>
                <a:cs typeface="Arial"/>
                <a:sym typeface="Arial"/>
              </a:rPr>
              <a:t>Regras de Negócio</a:t>
            </a:r>
            <a:endParaRPr/>
          </a:p>
          <a:p>
            <a:pPr indent="-228600" lvl="2" marL="1143000" marR="0" rtl="0" algn="just">
              <a:lnSpc>
                <a:spcPct val="100000"/>
              </a:lnSpc>
              <a:spcBef>
                <a:spcPts val="320"/>
              </a:spcBef>
              <a:spcAft>
                <a:spcPts val="0"/>
              </a:spcAft>
              <a:buClr>
                <a:srgbClr val="00007D"/>
              </a:buClr>
              <a:buSzPts val="1040"/>
              <a:buFont typeface="Noto Sans Symbols"/>
              <a:buChar char="■"/>
            </a:pPr>
            <a:r>
              <a:rPr b="0" i="0" lang="en-US" sz="1600" u="none" cap="none" strike="noStrike">
                <a:solidFill>
                  <a:srgbClr val="000000"/>
                </a:solidFill>
                <a:latin typeface="Arial"/>
                <a:ea typeface="Arial"/>
                <a:cs typeface="Arial"/>
                <a:sym typeface="Arial"/>
              </a:rPr>
              <a:t>Um funcionário pode ter vários cursos e 1 curso pode ser feito por vários funcionários</a:t>
            </a:r>
            <a:endParaRPr/>
          </a:p>
          <a:p>
            <a:pPr indent="-157480" lvl="3" marL="1600200" marR="0" rtl="0" algn="just">
              <a:lnSpc>
                <a:spcPct val="100000"/>
              </a:lnSpc>
              <a:spcBef>
                <a:spcPts val="320"/>
              </a:spcBef>
              <a:spcAft>
                <a:spcPts val="0"/>
              </a:spcAft>
              <a:buClr>
                <a:srgbClr val="9999CC"/>
              </a:buClr>
              <a:buSzPts val="1120"/>
              <a:buFont typeface="Noto Sans Symbols"/>
              <a:buNone/>
            </a:pPr>
            <a:r>
              <a:t/>
            </a:r>
            <a:endParaRPr b="0" i="0" sz="1600" u="none" cap="none" strike="noStrike">
              <a:solidFill>
                <a:srgbClr val="000000"/>
              </a:solidFill>
              <a:latin typeface="Arial"/>
              <a:ea typeface="Arial"/>
              <a:cs typeface="Arial"/>
              <a:sym typeface="Arial"/>
            </a:endParaRPr>
          </a:p>
          <a:p>
            <a:pPr indent="0" lvl="0" marL="0" marR="0" rtl="0" algn="just">
              <a:lnSpc>
                <a:spcPct val="90000"/>
              </a:lnSpc>
              <a:spcBef>
                <a:spcPts val="400"/>
              </a:spcBef>
              <a:spcAft>
                <a:spcPts val="0"/>
              </a:spcAft>
              <a:buClr>
                <a:srgbClr val="00007D"/>
              </a:buClr>
              <a:buSzPts val="1500"/>
              <a:buFont typeface="Noto Sans Symbols"/>
              <a:buNone/>
            </a:pPr>
            <a:r>
              <a:t/>
            </a:r>
            <a:endParaRPr b="0" i="0" sz="20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97"/>
          <p:cNvSpPr txBox="1"/>
          <p:nvPr>
            <p:ph type="ctrTitle"/>
          </p:nvPr>
        </p:nvSpPr>
        <p:spPr>
          <a:xfrm>
            <a:off x="1600200" y="1773237"/>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 Questionário</a:t>
            </a:r>
            <a:endParaRPr/>
          </a:p>
        </p:txBody>
      </p:sp>
      <p:sp>
        <p:nvSpPr>
          <p:cNvPr id="1732" name="Google Shape;1732;p19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733" name="Google Shape;1733;p197"/>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734" name="Google Shape;1734;p19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35" name="Google Shape;1735;p1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9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741" name="Google Shape;1741;p198"/>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1742" name="Google Shape;1742;p198"/>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pic>
        <p:nvPicPr>
          <p:cNvPr id="1743" name="Google Shape;1743;p198"/>
          <p:cNvPicPr preferRelativeResize="0"/>
          <p:nvPr/>
        </p:nvPicPr>
        <p:blipFill rotWithShape="1">
          <a:blip r:embed="rId4">
            <a:alphaModFix/>
          </a:blip>
          <a:srcRect b="0" l="0" r="0" t="0"/>
          <a:stretch/>
        </p:blipFill>
        <p:spPr>
          <a:xfrm>
            <a:off x="223837" y="1433512"/>
            <a:ext cx="5795962" cy="3022600"/>
          </a:xfrm>
          <a:prstGeom prst="rect">
            <a:avLst/>
          </a:prstGeom>
          <a:noFill/>
          <a:ln>
            <a:noFill/>
          </a:ln>
        </p:spPr>
      </p:pic>
      <p:pic>
        <p:nvPicPr>
          <p:cNvPr id="1744" name="Google Shape;1744;p198"/>
          <p:cNvPicPr preferRelativeResize="0"/>
          <p:nvPr/>
        </p:nvPicPr>
        <p:blipFill rotWithShape="1">
          <a:blip r:embed="rId5">
            <a:alphaModFix/>
          </a:blip>
          <a:srcRect b="0" l="0" r="0" t="0"/>
          <a:stretch/>
        </p:blipFill>
        <p:spPr>
          <a:xfrm>
            <a:off x="5030787" y="3032125"/>
            <a:ext cx="3676650" cy="2847975"/>
          </a:xfrm>
          <a:prstGeom prst="rect">
            <a:avLst/>
          </a:prstGeom>
          <a:noFill/>
          <a:ln>
            <a:noFill/>
          </a:ln>
        </p:spPr>
      </p:pic>
      <p:sp>
        <p:nvSpPr>
          <p:cNvPr id="1745" name="Google Shape;1745;p198"/>
          <p:cNvSpPr txBox="1"/>
          <p:nvPr/>
        </p:nvSpPr>
        <p:spPr>
          <a:xfrm>
            <a:off x="307975" y="5113587"/>
            <a:ext cx="16812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Nome + RA</a:t>
            </a:r>
            <a:endParaRPr b="0" i="0" sz="1400" u="none" cap="none" strike="noStrike">
              <a:solidFill>
                <a:srgbClr val="000000"/>
              </a:solidFill>
              <a:latin typeface="Arial"/>
              <a:ea typeface="Arial"/>
              <a:cs typeface="Arial"/>
              <a:sym typeface="Arial"/>
            </a:endParaRPr>
          </a:p>
        </p:txBody>
      </p:sp>
      <p:cxnSp>
        <p:nvCxnSpPr>
          <p:cNvPr id="1746" name="Google Shape;1746;p198"/>
          <p:cNvCxnSpPr/>
          <p:nvPr/>
        </p:nvCxnSpPr>
        <p:spPr>
          <a:xfrm flipH="1" rot="10800000">
            <a:off x="2051050" y="4724362"/>
            <a:ext cx="3968700" cy="576300"/>
          </a:xfrm>
          <a:prstGeom prst="straightConnector1">
            <a:avLst/>
          </a:prstGeom>
          <a:noFill/>
          <a:ln cap="flat" cmpd="sng" w="9525">
            <a:solidFill>
              <a:schemeClr val="dk1"/>
            </a:solidFill>
            <a:prstDash val="solid"/>
            <a:miter lim="800000"/>
            <a:headEnd len="sm" w="sm" type="none"/>
            <a:tailEnd len="med" w="med" type="triangle"/>
          </a:ln>
        </p:spPr>
      </p:cxnSp>
      <p:sp>
        <p:nvSpPr>
          <p:cNvPr id="1747" name="Google Shape;1747;p19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48" name="Google Shape;1748;p198"/>
          <p:cNvSpPr txBox="1"/>
          <p:nvPr/>
        </p:nvSpPr>
        <p:spPr>
          <a:xfrm>
            <a:off x="6421087" y="1817688"/>
            <a:ext cx="19890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https://kahoot.it/</a:t>
            </a:r>
            <a:endParaRPr b="0" i="0" sz="1400" u="none" cap="none" strike="noStrike">
              <a:solidFill>
                <a:srgbClr val="000000"/>
              </a:solidFill>
              <a:latin typeface="Arial"/>
              <a:ea typeface="Arial"/>
              <a:cs typeface="Arial"/>
              <a:sym typeface="Arial"/>
            </a:endParaRPr>
          </a:p>
        </p:txBody>
      </p:sp>
      <p:sp>
        <p:nvSpPr>
          <p:cNvPr id="1749" name="Google Shape;1749;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99"/>
          <p:cNvSpPr txBox="1"/>
          <p:nvPr>
            <p:ph type="title"/>
          </p:nvPr>
        </p:nvSpPr>
        <p:spPr>
          <a:xfrm>
            <a:off x="446087" y="1524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755" name="Google Shape;1755;p199"/>
          <p:cNvSpPr txBox="1"/>
          <p:nvPr>
            <p:ph idx="1" type="body"/>
          </p:nvPr>
        </p:nvSpPr>
        <p:spPr>
          <a:xfrm>
            <a:off x="2289614" y="1058887"/>
            <a:ext cx="6264275" cy="2590800"/>
          </a:xfrm>
          <a:prstGeom prst="rect">
            <a:avLst/>
          </a:prstGeom>
          <a:noFill/>
          <a:ln>
            <a:noFill/>
          </a:ln>
        </p:spPr>
        <p:txBody>
          <a:bodyPr anchorCtr="0" anchor="t" bIns="45700" lIns="91425" spcFirstLastPara="1" rIns="91425" wrap="square" tIns="45700">
            <a:noAutofit/>
          </a:bodyPr>
          <a:lstStyle/>
          <a:p>
            <a:pPr indent="-314325" lvl="0" marL="457200" rtl="0" algn="l">
              <a:lnSpc>
                <a:spcPct val="107000"/>
              </a:lnSpc>
              <a:spcBef>
                <a:spcPts val="360"/>
              </a:spcBef>
              <a:spcAft>
                <a:spcPts val="0"/>
              </a:spcAft>
              <a:buSzPts val="1350"/>
              <a:buChar char="■"/>
            </a:pPr>
            <a:r>
              <a:rPr b="1" i="0" lang="en-US" sz="1800" u="none">
                <a:solidFill>
                  <a:schemeClr val="dk1"/>
                </a:solidFill>
                <a:latin typeface="Arial"/>
                <a:ea typeface="Arial"/>
                <a:cs typeface="Arial"/>
                <a:sym typeface="Arial"/>
              </a:rPr>
              <a:t> </a:t>
            </a:r>
            <a:r>
              <a:rPr lang="en-US" sz="1800">
                <a:latin typeface="Calibri"/>
                <a:ea typeface="Calibri"/>
                <a:cs typeface="Calibri"/>
                <a:sym typeface="Calibri"/>
              </a:rPr>
              <a:t>Revisão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 MER Lógico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Modelo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Modelo de Dados - níveis de abstração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Modelo conceitual / lógica / física</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Componentes do Modelo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Ferramenta Case</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BrModelo</a:t>
            </a:r>
            <a:endParaRPr sz="1800">
              <a:latin typeface="Calibri"/>
              <a:ea typeface="Calibri"/>
              <a:cs typeface="Calibri"/>
              <a:sym typeface="Calibri"/>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 MER Conceitual / Lógico / Físico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Kahoot - Questionário</a:t>
            </a:r>
            <a:endParaRPr/>
          </a:p>
          <a:p>
            <a:pPr indent="0" lvl="0" marL="0" rtl="0" algn="l">
              <a:lnSpc>
                <a:spcPct val="150000"/>
              </a:lnSpc>
              <a:spcBef>
                <a:spcPts val="800"/>
              </a:spcBef>
              <a:spcAft>
                <a:spcPts val="0"/>
              </a:spcAft>
              <a:buClr>
                <a:schemeClr val="lt2"/>
              </a:buClr>
              <a:buSzPts val="1500"/>
              <a:buNone/>
            </a:pPr>
            <a:r>
              <a:t/>
            </a:r>
            <a:endParaRPr sz="1800"/>
          </a:p>
          <a:p>
            <a:pPr indent="-247650" lvl="0" marL="342900" rtl="0" algn="l">
              <a:lnSpc>
                <a:spcPct val="150000"/>
              </a:lnSpc>
              <a:spcBef>
                <a:spcPts val="0"/>
              </a:spcBef>
              <a:spcAft>
                <a:spcPts val="0"/>
              </a:spcAft>
              <a:buClr>
                <a:schemeClr val="lt2"/>
              </a:buClr>
              <a:buSzPts val="1500"/>
              <a:buFont typeface="Noto Sans Symbols"/>
              <a:buNone/>
            </a:pPr>
            <a:r>
              <a:t/>
            </a:r>
            <a:endParaRPr b="0" i="0" sz="2000" u="none">
              <a:solidFill>
                <a:schemeClr val="dk1"/>
              </a:solidFill>
              <a:latin typeface="Arial"/>
              <a:ea typeface="Arial"/>
              <a:cs typeface="Arial"/>
              <a:sym typeface="Arial"/>
            </a:endParaRPr>
          </a:p>
          <a:p>
            <a:pPr indent="-342900"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a:p>
            <a:pPr indent="-238125"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p:txBody>
      </p:sp>
      <p:sp>
        <p:nvSpPr>
          <p:cNvPr id="1756" name="Google Shape;1756;p19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757" name="Google Shape;1757;p199"/>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758" name="Google Shape;1758;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200"/>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Arial"/>
              <a:buNone/>
            </a:pPr>
            <a:r>
              <a:rPr b="0" i="0" lang="en-US" sz="5400" u="none">
                <a:solidFill>
                  <a:schemeClr val="dk1"/>
                </a:solidFill>
                <a:latin typeface="Arial"/>
                <a:ea typeface="Arial"/>
                <a:cs typeface="Arial"/>
                <a:sym typeface="Arial"/>
              </a:rPr>
              <a:t>Dúvidas</a:t>
            </a:r>
            <a:endParaRPr/>
          </a:p>
        </p:txBody>
      </p:sp>
      <p:sp>
        <p:nvSpPr>
          <p:cNvPr id="1764" name="Google Shape;1764;p20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765" name="Google Shape;1765;p20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66" name="Google Shape;1766;p200"/>
          <p:cNvSpPr txBox="1"/>
          <p:nvPr/>
        </p:nvSpPr>
        <p:spPr>
          <a:xfrm>
            <a:off x="2555875" y="4508500"/>
            <a:ext cx="5921375" cy="1368425"/>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114300" lvl="0" marL="0" marR="0" rtl="0" algn="r">
              <a:lnSpc>
                <a:spcPct val="90000"/>
              </a:lnSpc>
              <a:spcBef>
                <a:spcPts val="48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Prof Wellington</a:t>
            </a:r>
            <a:endParaRPr b="0" i="0" sz="1400" u="none" cap="none" strike="noStrike">
              <a:solidFill>
                <a:srgbClr val="000000"/>
              </a:solidFill>
              <a:latin typeface="Arial"/>
              <a:ea typeface="Arial"/>
              <a:cs typeface="Arial"/>
              <a:sym typeface="Arial"/>
            </a:endParaRPr>
          </a:p>
          <a:p>
            <a:pPr indent="-114300" lvl="0" marL="0" marR="0" rtl="0" algn="r">
              <a:lnSpc>
                <a:spcPct val="90000"/>
              </a:lnSpc>
              <a:spcBef>
                <a:spcPts val="48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Jose.wellington@uniceub.br</a:t>
            </a:r>
            <a:endParaRPr b="0" i="0" sz="1400" u="none" cap="none" strike="noStrike">
              <a:solidFill>
                <a:srgbClr val="000000"/>
              </a:solidFill>
              <a:latin typeface="Arial"/>
              <a:ea typeface="Arial"/>
              <a:cs typeface="Arial"/>
              <a:sym typeface="Arial"/>
            </a:endParaRPr>
          </a:p>
        </p:txBody>
      </p:sp>
      <p:sp>
        <p:nvSpPr>
          <p:cNvPr id="1767" name="Google Shape;1767;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43"/>
          <p:cNvSpPr txBox="1"/>
          <p:nvPr>
            <p:ph type="title"/>
          </p:nvPr>
        </p:nvSpPr>
        <p:spPr>
          <a:xfrm>
            <a:off x="381000" y="549275"/>
            <a:ext cx="6018213"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solidFill>
                  <a:srgbClr val="FF0000"/>
                </a:solidFill>
              </a:rPr>
              <a:t>Abordagem ER para Projeto Lógico de Bancos de Dados</a:t>
            </a:r>
            <a:endParaRPr/>
          </a:p>
        </p:txBody>
      </p:sp>
      <p:pic>
        <p:nvPicPr>
          <p:cNvPr id="1179" name="Google Shape;1179;p143"/>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180" name="Google Shape;1180;p143"/>
          <p:cNvPicPr preferRelativeResize="0"/>
          <p:nvPr/>
        </p:nvPicPr>
        <p:blipFill rotWithShape="1">
          <a:blip r:embed="rId4">
            <a:alphaModFix/>
          </a:blip>
          <a:srcRect b="0" l="0" r="0" t="0"/>
          <a:stretch/>
        </p:blipFill>
        <p:spPr>
          <a:xfrm>
            <a:off x="381000" y="1853450"/>
            <a:ext cx="6918450" cy="2426100"/>
          </a:xfrm>
          <a:prstGeom prst="rect">
            <a:avLst/>
          </a:prstGeom>
          <a:noFill/>
          <a:ln>
            <a:noFill/>
          </a:ln>
        </p:spPr>
      </p:pic>
      <p:pic>
        <p:nvPicPr>
          <p:cNvPr id="1181" name="Google Shape;1181;p143"/>
          <p:cNvPicPr preferRelativeResize="0"/>
          <p:nvPr/>
        </p:nvPicPr>
        <p:blipFill rotWithShape="1">
          <a:blip r:embed="rId5">
            <a:alphaModFix/>
          </a:blip>
          <a:srcRect b="0" l="0" r="0" t="0"/>
          <a:stretch/>
        </p:blipFill>
        <p:spPr>
          <a:xfrm>
            <a:off x="6200972" y="4125787"/>
            <a:ext cx="2201692" cy="2308225"/>
          </a:xfrm>
          <a:prstGeom prst="rect">
            <a:avLst/>
          </a:prstGeom>
          <a:noFill/>
          <a:ln>
            <a:noFill/>
          </a:ln>
        </p:spPr>
      </p:pic>
      <p:sp>
        <p:nvSpPr>
          <p:cNvPr id="1182" name="Google Shape;1182;p1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4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88" name="Google Shape;1188;p144"/>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1189" name="Google Shape;1189;p144"/>
          <p:cNvPicPr preferRelativeResize="0"/>
          <p:nvPr/>
        </p:nvPicPr>
        <p:blipFill rotWithShape="1">
          <a:blip r:embed="rId3">
            <a:alphaModFix/>
          </a:blip>
          <a:srcRect b="0" l="0" r="0" t="0"/>
          <a:stretch/>
        </p:blipFill>
        <p:spPr>
          <a:xfrm>
            <a:off x="1847353" y="1182688"/>
            <a:ext cx="4968875" cy="5675312"/>
          </a:xfrm>
          <a:prstGeom prst="rect">
            <a:avLst/>
          </a:prstGeom>
          <a:noFill/>
          <a:ln>
            <a:noFill/>
          </a:ln>
        </p:spPr>
      </p:pic>
      <p:pic>
        <p:nvPicPr>
          <p:cNvPr id="1190" name="Google Shape;1190;p144"/>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pic>
        <p:nvPicPr>
          <p:cNvPr id="1191" name="Google Shape;1191;p144"/>
          <p:cNvPicPr preferRelativeResize="0"/>
          <p:nvPr/>
        </p:nvPicPr>
        <p:blipFill rotWithShape="1">
          <a:blip r:embed="rId5">
            <a:alphaModFix/>
          </a:blip>
          <a:srcRect b="0" l="0" r="0" t="0"/>
          <a:stretch/>
        </p:blipFill>
        <p:spPr>
          <a:xfrm>
            <a:off x="82674" y="3312576"/>
            <a:ext cx="2245100" cy="2353725"/>
          </a:xfrm>
          <a:prstGeom prst="rect">
            <a:avLst/>
          </a:prstGeom>
          <a:noFill/>
          <a:ln>
            <a:noFill/>
          </a:ln>
        </p:spPr>
      </p:pic>
      <p:pic>
        <p:nvPicPr>
          <p:cNvPr id="1192" name="Google Shape;1192;p144"/>
          <p:cNvPicPr preferRelativeResize="0"/>
          <p:nvPr/>
        </p:nvPicPr>
        <p:blipFill rotWithShape="1">
          <a:blip r:embed="rId6">
            <a:alphaModFix/>
          </a:blip>
          <a:srcRect b="0" l="0" r="0" t="0"/>
          <a:stretch/>
        </p:blipFill>
        <p:spPr>
          <a:xfrm>
            <a:off x="6615129" y="1027633"/>
            <a:ext cx="2312707" cy="1053696"/>
          </a:xfrm>
          <a:prstGeom prst="rect">
            <a:avLst/>
          </a:prstGeom>
          <a:noFill/>
          <a:ln>
            <a:noFill/>
          </a:ln>
        </p:spPr>
      </p:pic>
      <p:sp>
        <p:nvSpPr>
          <p:cNvPr id="1193" name="Google Shape;1193;p1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MER - Abstrações - BrModelo</a:t>
            </a:r>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5"/>
          <p:cNvSpPr txBox="1"/>
          <p:nvPr>
            <p:ph type="ctrTitle"/>
          </p:nvPr>
        </p:nvSpPr>
        <p:spPr>
          <a:xfrm>
            <a:off x="2195512" y="1989137"/>
            <a:ext cx="5905500"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Exercício  MER Lógico</a:t>
            </a:r>
            <a:endParaRPr/>
          </a:p>
        </p:txBody>
      </p:sp>
      <p:sp>
        <p:nvSpPr>
          <p:cNvPr id="1199" name="Google Shape;1199;p14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200" name="Google Shape;1200;p14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201" name="Google Shape;1201;p1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MER - Abstrações - BrModelo</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6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1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1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6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0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